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649075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486025"/>
            <a:ext cx="1160145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8602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0776"/>
            <a:ext cx="1164907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31846" y="335699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462212"/>
            <a:ext cx="11534775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6221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204864"/>
            <a:ext cx="11649075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630910"/>
            <a:ext cx="11553825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633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252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8478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29743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00212"/>
            <a:ext cx="115062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134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347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9351"/>
            <a:ext cx="109442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279351"/>
            <a:ext cx="23042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1" y="1988840"/>
            <a:ext cx="136859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5666" y="2708920"/>
            <a:ext cx="29821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4708" y="4138489"/>
            <a:ext cx="109502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1108" y="5517232"/>
            <a:ext cx="36019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43148" y="6245081"/>
            <a:ext cx="109502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76412"/>
            <a:ext cx="109347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778081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1888" y="3942546"/>
            <a:ext cx="10660736" cy="22227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955" y="1268761"/>
            <a:ext cx="10624467" cy="11174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871" y="2422628"/>
            <a:ext cx="10615737" cy="43737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371703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9351"/>
            <a:ext cx="116586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2" y="423862"/>
            <a:ext cx="7305675" cy="601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302468"/>
            <a:ext cx="10334625" cy="643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3557"/>
          <a:stretch/>
        </p:blipFill>
        <p:spPr>
          <a:xfrm>
            <a:off x="695400" y="2636912"/>
            <a:ext cx="10991850" cy="18800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324906"/>
            <a:ext cx="10513168" cy="1976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3384376"/>
            <a:ext cx="1056322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728" y="1340768"/>
            <a:ext cx="10896600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1340768"/>
            <a:ext cx="39604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6" y="276076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109537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48880"/>
            <a:ext cx="9937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057356"/>
            <a:ext cx="10305678" cy="13959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81137"/>
            <a:ext cx="109347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30668"/>
            <a:ext cx="10513168" cy="2230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09700"/>
            <a:ext cx="116395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66056"/>
            <a:ext cx="110109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265" y="3887755"/>
            <a:ext cx="6406071" cy="2853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33550"/>
            <a:ext cx="109537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3355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1974" y="242088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5710" y="3068960"/>
            <a:ext cx="115434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18926" y="4437112"/>
            <a:ext cx="11052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28775"/>
            <a:ext cx="116871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62877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07561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823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340768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3728" y="3435785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0442" y="4107117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26745" y="4813172"/>
            <a:ext cx="33789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8315" y="5496078"/>
            <a:ext cx="107475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39809" y="6178986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28787"/>
            <a:ext cx="116014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632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44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052637"/>
            <a:ext cx="109823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052637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2324" y="2758693"/>
            <a:ext cx="19215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869" y="4170804"/>
            <a:ext cx="19215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7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400175"/>
            <a:ext cx="109728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29000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8822" y="4123481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50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14537"/>
            <a:ext cx="110585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708920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14424" y="2708920"/>
            <a:ext cx="1822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68662" y="3380252"/>
            <a:ext cx="118797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1042" y="4077072"/>
            <a:ext cx="34488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43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9836"/>
            <a:ext cx="116681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57350"/>
            <a:ext cx="116871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65735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308103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596505"/>
            <a:ext cx="1159192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386311"/>
            <a:ext cx="8943975" cy="126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52107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0301"/>
            <a:ext cx="116681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3531891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428875"/>
            <a:ext cx="11639550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56490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551723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2026-01-06T01:01:39Z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