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457672"/>
            <a:ext cx="1167765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400300"/>
            <a:ext cx="1163955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17697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038350"/>
            <a:ext cx="1156335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727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56792"/>
            <a:ext cx="116681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723853"/>
            <a:ext cx="115728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231441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544" y="440943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719262"/>
            <a:ext cx="11687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56792"/>
            <a:ext cx="86010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34076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0536" y="358625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20536" y="502151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88840"/>
            <a:ext cx="11668125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9477375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447925"/>
            <a:ext cx="11534775" cy="196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4792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234382"/>
            <a:ext cx="1170622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3560043"/>
            <a:ext cx="1154430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290637"/>
            <a:ext cx="115919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31545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2544" y="286646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54746"/>
            <a:ext cx="11620500" cy="2038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98232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93068"/>
            <a:ext cx="110299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1988840"/>
            <a:ext cx="10585176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589239"/>
            <a:ext cx="10585176" cy="1237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537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400506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68797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28448" y="537087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381125"/>
            <a:ext cx="1094422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419094"/>
            <a:ext cx="10368656" cy="2602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2794"/>
            <a:ext cx="115919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267" y="61311"/>
            <a:ext cx="6663067" cy="40157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22551"/>
            <a:ext cx="11039475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42787" y="5494082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500" y="6165304"/>
            <a:ext cx="18541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68760"/>
            <a:ext cx="108966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708920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4574" y="3403401"/>
            <a:ext cx="1867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4367" y="5475270"/>
            <a:ext cx="1867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1941" y="6181325"/>
            <a:ext cx="1867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204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5517232"/>
            <a:ext cx="42484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41201"/>
            <a:ext cx="10448925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755976"/>
            <a:ext cx="11591925" cy="205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553264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628800"/>
            <a:ext cx="10953750" cy="2466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125" y="4230440"/>
            <a:ext cx="102774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096" y="2863956"/>
            <a:ext cx="10817535" cy="3085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433637"/>
            <a:ext cx="115824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1423987"/>
            <a:ext cx="107727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2409825"/>
            <a:ext cx="1100137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2411494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91676" y="3105975"/>
            <a:ext cx="22728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381125"/>
            <a:ext cx="111252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414908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2047875"/>
            <a:ext cx="10972800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2517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576476"/>
            <a:ext cx="98650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4849690"/>
            <a:ext cx="10657184" cy="14596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504950"/>
            <a:ext cx="109061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924944"/>
            <a:ext cx="1034960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4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205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278092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19300"/>
            <a:ext cx="117348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7315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268760"/>
            <a:ext cx="11630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17218"/>
            <a:ext cx="115633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92544" y="5389977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2395537"/>
            <a:ext cx="11610975" cy="206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492896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43075"/>
            <a:ext cx="11630025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47762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5301208"/>
            <a:ext cx="5040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2026-01-06T01:06:05Z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