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7887" y="2957512"/>
            <a:ext cx="7896225" cy="942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725275" cy="4591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1485338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86524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595437"/>
            <a:ext cx="11744325" cy="3667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0839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544" y="131108"/>
            <a:ext cx="8650610" cy="65382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8360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609725"/>
            <a:ext cx="11706225" cy="3638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636912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4525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811000" cy="4695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564904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530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2780928"/>
            <a:ext cx="8420100" cy="1695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5514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64064"/>
            <a:ext cx="11027593" cy="5549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5520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176661"/>
            <a:ext cx="9158610" cy="65647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21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59194"/>
            <a:ext cx="11305256" cy="548217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276872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4971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547812"/>
            <a:ext cx="11668125" cy="3762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564904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0217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471612"/>
            <a:ext cx="11782425" cy="3914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262062"/>
            <a:ext cx="11744325" cy="433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0062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581150"/>
            <a:ext cx="11772900" cy="369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2340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536" y="1268760"/>
            <a:ext cx="8382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2642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72900" cy="4743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1556792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7966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1576387"/>
            <a:ext cx="11125200" cy="3705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859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41664"/>
            <a:ext cx="11442576" cy="557171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204864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7990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53752"/>
            <a:ext cx="11495534" cy="555962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204864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6317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696700" cy="466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6795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848975" cy="475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0608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260648"/>
            <a:ext cx="8734425" cy="542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7728" y="980728"/>
            <a:ext cx="4896544" cy="57727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2640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924643"/>
            <a:ext cx="10303321" cy="567270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88088" y="3140968"/>
            <a:ext cx="1224136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7314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1538287"/>
            <a:ext cx="10820400" cy="3781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24392" y="1628800"/>
            <a:ext cx="13681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33952" y="3584921"/>
            <a:ext cx="13681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87653" y="4591919"/>
            <a:ext cx="136815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2652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10810875" cy="4581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4293096"/>
            <a:ext cx="10153128" cy="1800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4471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0953750" cy="5476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4221087"/>
            <a:ext cx="10089654" cy="25245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0444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4900" y="1704975"/>
            <a:ext cx="9982200" cy="3448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9474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77650" cy="495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2930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68125" cy="5095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47728" y="2204864"/>
            <a:ext cx="100811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07080" y="2204864"/>
            <a:ext cx="100811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66705" y="3593826"/>
            <a:ext cx="100811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499677" y="3593826"/>
            <a:ext cx="1008112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9726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2771775"/>
            <a:ext cx="11582400" cy="131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7464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07926"/>
            <a:ext cx="11687175" cy="5505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81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5962" y="223837"/>
            <a:ext cx="8220075" cy="6410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0611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2052637"/>
            <a:ext cx="11820525" cy="2752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140967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071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6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2026-01-06T02:36:43Z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