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6" y="2060848"/>
            <a:ext cx="4686300" cy="866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275" y="3479849"/>
            <a:ext cx="10077450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3752" y="4485109"/>
            <a:ext cx="40290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4950"/>
            <a:ext cx="11706225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985962"/>
            <a:ext cx="1168717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45216" cy="53263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045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77650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03" y="1293068"/>
            <a:ext cx="11868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509712"/>
            <a:ext cx="1111567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730" y="836712"/>
            <a:ext cx="10636545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84784"/>
            <a:ext cx="111918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1556792"/>
            <a:ext cx="14401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2504" y="1556792"/>
            <a:ext cx="11040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34802" y="2552214"/>
            <a:ext cx="722549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0376" y="350100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75940" y="4519581"/>
            <a:ext cx="7360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2820" y="5549727"/>
            <a:ext cx="296311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737" y="2500312"/>
            <a:ext cx="11058525" cy="1857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1864" y="357301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10977"/>
            <a:ext cx="110013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212976"/>
            <a:ext cx="10369152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586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302746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0266" y="3721943"/>
            <a:ext cx="977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91582" y="3721943"/>
            <a:ext cx="977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54296" y="4404849"/>
            <a:ext cx="977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36392" y="4404849"/>
            <a:ext cx="9773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17425" y="5064606"/>
            <a:ext cx="842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1177" y="5064606"/>
            <a:ext cx="8422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395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9090" y="2708920"/>
            <a:ext cx="98498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2108" y="3391826"/>
            <a:ext cx="17337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6331" y="4074732"/>
            <a:ext cx="14298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9987" y="4074732"/>
            <a:ext cx="142982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60711" y="4769213"/>
            <a:ext cx="171095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448" y="4769213"/>
            <a:ext cx="9413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03151" y="5428970"/>
            <a:ext cx="94132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5835"/>
            <a:ext cx="112204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1967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1196752"/>
            <a:ext cx="85084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45570" y="1916832"/>
            <a:ext cx="962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6015" y="4622858"/>
            <a:ext cx="320452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39515" y="5319789"/>
            <a:ext cx="962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33591" y="5319789"/>
            <a:ext cx="96259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5328" y="6014270"/>
            <a:ext cx="962598" cy="51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235"/>
            <a:ext cx="6686483" cy="15170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07267"/>
            <a:ext cx="10009112" cy="41306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0482" y="5737881"/>
            <a:ext cx="4617053" cy="98112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71864" y="40050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91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504950"/>
            <a:ext cx="111918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462087"/>
            <a:ext cx="1186815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87547"/>
            <a:ext cx="7562800" cy="655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