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312" y="2262187"/>
            <a:ext cx="8715375" cy="2333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550" y="1285875"/>
            <a:ext cx="87249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65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66875"/>
            <a:ext cx="117538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83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5835"/>
            <a:ext cx="1177290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2768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360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967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52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052637"/>
            <a:ext cx="1122045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3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9665" y="404664"/>
            <a:ext cx="9750871" cy="605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51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09662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52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134725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5229200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1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085975"/>
            <a:ext cx="1114425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204864"/>
            <a:ext cx="33123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38406" y="4033664"/>
            <a:ext cx="153731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97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666875"/>
            <a:ext cx="1105852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708920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21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61281"/>
            <a:ext cx="1175385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2971204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8337" y="2971204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4306" y="3645024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02169" y="4351079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97602" y="4976112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65682"/>
            <a:ext cx="10195495" cy="57756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84482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062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171700"/>
            <a:ext cx="11182350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110236"/>
            <a:ext cx="76328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34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1560"/>
            <a:ext cx="1168717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1268760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08580" y="1916832"/>
            <a:ext cx="18551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79771" y="4613733"/>
            <a:ext cx="134867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60256" y="5967971"/>
            <a:ext cx="173208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31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6812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196752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35723" y="1196752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23074" y="1916832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70586" y="3212976"/>
            <a:ext cx="100979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39628" y="4578788"/>
            <a:ext cx="192897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93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8713"/>
            <a:ext cx="5800725" cy="236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1879652"/>
            <a:ext cx="2390775" cy="485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5680" y="2780928"/>
            <a:ext cx="616267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72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9670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55679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512" y="345504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4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71687"/>
            <a:ext cx="1171575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08308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1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768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61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90675"/>
            <a:ext cx="116776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7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2026-01-06T01:59:05Z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