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3019425"/>
            <a:ext cx="98012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216" y="1259383"/>
            <a:ext cx="10671368" cy="5481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795337"/>
            <a:ext cx="79914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2746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1628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2155155"/>
            <a:ext cx="6264696" cy="454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4127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693"/>
            <a:ext cx="117348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7597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0941"/>
            <a:ext cx="10945216" cy="555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260648"/>
            <a:ext cx="6025044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005064"/>
            <a:ext cx="5000625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4127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717032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5373" y="4365104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3636" y="5024971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1360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66862"/>
            <a:ext cx="117252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3950"/>
            <a:ext cx="10341868" cy="557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5377"/>
            <a:ext cx="11161240" cy="54559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08559"/>
            <a:ext cx="11073011" cy="55048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43605" cy="546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912" y="819150"/>
            <a:ext cx="52101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1977"/>
            <a:ext cx="107061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127201"/>
            <a:ext cx="106394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600325"/>
            <a:ext cx="108013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96094"/>
            <a:ext cx="10210800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636912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67293" y="3259385"/>
            <a:ext cx="10891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65409" y="4578899"/>
            <a:ext cx="10891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5146" y="5238656"/>
            <a:ext cx="10891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8013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56490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0212" y="5331253"/>
            <a:ext cx="98883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90675"/>
            <a:ext cx="108299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564904"/>
            <a:ext cx="62790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0132" y="3548752"/>
            <a:ext cx="44818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4972" y="4497876"/>
            <a:ext cx="21331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057400"/>
            <a:ext cx="108966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4" y="3140968"/>
            <a:ext cx="26282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7156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49289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8726" y="5421291"/>
            <a:ext cx="18210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47887"/>
            <a:ext cx="116871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708920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00256" y="335699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90707" y="4028323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85912"/>
            <a:ext cx="116205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2849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69670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2538573"/>
            <a:ext cx="7296150" cy="3952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2636912"/>
            <a:ext cx="2962275" cy="466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205" y="3229468"/>
            <a:ext cx="2152650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830" y="3841074"/>
            <a:ext cx="2105025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4830" y="4414530"/>
            <a:ext cx="2171700" cy="4762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920536" y="189264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38287"/>
            <a:ext cx="117538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52562"/>
            <a:ext cx="115824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5256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1933575"/>
            <a:ext cx="84486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