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  <p:sldId id="356" r:id="rId35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8425" y="2276872"/>
            <a:ext cx="6915150" cy="904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91544" y="3789040"/>
            <a:ext cx="8515350" cy="781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2150" y="666750"/>
            <a:ext cx="8267700" cy="5524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86524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2033587"/>
            <a:ext cx="11744325" cy="2790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996952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08397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2019300"/>
            <a:ext cx="11696700" cy="2819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3068960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83601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340768"/>
            <a:ext cx="11725275" cy="1762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8686" y="3356992"/>
            <a:ext cx="10334625" cy="18478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649118" y="1412776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45252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925" y="1538287"/>
            <a:ext cx="11868150" cy="3781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5309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628800"/>
            <a:ext cx="11268075" cy="4610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55148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649075" cy="4838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1556792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55203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161240" cy="555321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2204864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211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266825"/>
            <a:ext cx="11677650" cy="4324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4971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2132856"/>
            <a:ext cx="11791950" cy="2838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0217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98401"/>
            <a:ext cx="11696700" cy="5514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744072" y="2852936"/>
            <a:ext cx="187220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5440" y="3506088"/>
            <a:ext cx="129614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528108" y="3540812"/>
            <a:ext cx="8163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979520" y="4825602"/>
            <a:ext cx="115704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67013" y="5496933"/>
            <a:ext cx="115704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032552" y="5496933"/>
            <a:ext cx="115704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590557" y="5496933"/>
            <a:ext cx="115704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1136559" y="5496933"/>
            <a:ext cx="740779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80448" y="6145115"/>
            <a:ext cx="740779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8760"/>
            <a:ext cx="11153775" cy="3619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4683" y="4941168"/>
            <a:ext cx="11687175" cy="18383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848528" y="5085184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00621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639550" cy="2886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344" y="4298851"/>
            <a:ext cx="11601450" cy="18097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76520" y="1430025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776520" y="4300546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23407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763375" cy="480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2642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3927"/>
            <a:ext cx="5684549" cy="532543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00800" y="1235918"/>
            <a:ext cx="5791200" cy="5505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7966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04882"/>
            <a:ext cx="11017224" cy="543648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2276872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8591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91925" cy="4800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3356992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79905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2512" y="2562225"/>
            <a:ext cx="10086975" cy="1733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6317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2276872"/>
            <a:ext cx="9182100" cy="2305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67951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332656"/>
            <a:ext cx="10439400" cy="6353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06086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2937" y="1471612"/>
            <a:ext cx="10906125" cy="3914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367808" y="1556792"/>
            <a:ext cx="26642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203342" y="3559212"/>
            <a:ext cx="26642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62563" y="4589359"/>
            <a:ext cx="26642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26402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429097"/>
            <a:ext cx="11649075" cy="4448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1916832"/>
            <a:ext cx="136815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102281" y="2611313"/>
            <a:ext cx="136815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06048" y="3311169"/>
            <a:ext cx="1637824" cy="5236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766615" y="3970926"/>
            <a:ext cx="1017017" cy="5236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486928" y="3970926"/>
            <a:ext cx="1017017" cy="5236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146421" y="4630683"/>
            <a:ext cx="1957691" cy="5236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632504" y="4630683"/>
            <a:ext cx="881562" cy="5236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73145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6750" y="2009775"/>
            <a:ext cx="10858500" cy="2838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888088" y="2051854"/>
            <a:ext cx="129614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936544" y="3070426"/>
            <a:ext cx="25915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26528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1037" y="2057400"/>
            <a:ext cx="10829925" cy="2743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6" y="3933056"/>
            <a:ext cx="6912768" cy="8675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44717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7712" y="2052637"/>
            <a:ext cx="10696575" cy="2752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6" y="4198492"/>
            <a:ext cx="7200800" cy="9587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04445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9964" y="1160979"/>
            <a:ext cx="10268644" cy="558038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87888" y="2132856"/>
            <a:ext cx="583264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920536" y="3091153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100628" y="4063427"/>
            <a:ext cx="457143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036019" y="5012550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468858" y="6021288"/>
            <a:ext cx="257135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94747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3900" y="2043112"/>
            <a:ext cx="10744200" cy="2771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439816" y="2043112"/>
            <a:ext cx="25922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842509" y="3096408"/>
            <a:ext cx="25922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25098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400522"/>
            <a:ext cx="11601450" cy="4476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760296" y="1916832"/>
            <a:ext cx="9361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350604" y="3236347"/>
            <a:ext cx="9361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22888" y="3907678"/>
            <a:ext cx="9361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813592" y="3884529"/>
            <a:ext cx="9361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049400" y="4567435"/>
            <a:ext cx="9361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926655" y="5227192"/>
            <a:ext cx="9361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29306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5520" y="116633"/>
            <a:ext cx="4550099" cy="143464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1700808"/>
            <a:ext cx="10297144" cy="396435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25729" y="5661248"/>
            <a:ext cx="4870271" cy="1055793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5987988" y="4033309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97262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56792"/>
            <a:ext cx="11725275" cy="4772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1559906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74646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268760"/>
            <a:ext cx="11830050" cy="1781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3512" y="2943723"/>
            <a:ext cx="9026635" cy="3914277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632504" y="2356639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817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534775" cy="502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0611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2557462"/>
            <a:ext cx="11658600" cy="1743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0716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0</Words>
  <Application>Microsoft Office PowerPoint</Application>
  <PresentationFormat>宽屏</PresentationFormat>
  <Paragraphs>0</Paragraphs>
  <Slides>34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37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2026-01-06T01:27:39Z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