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  <p:sldId id="356" r:id="rId35"/>
    <p:sldId id="357" r:id="rId36"/>
    <p:sldId id="358" r:id="rId37"/>
  </p:sldIdLst>
  <p:sldSz cx="12192000" cy="6858000"/>
  <p:notesSz cx="6858000" cy="9144000"/>
  <p:custDataLst>
    <p:tags r:id="rId3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2060848"/>
            <a:ext cx="9639300" cy="733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9776" y="3068960"/>
            <a:ext cx="5210175" cy="7143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79776" y="4058022"/>
            <a:ext cx="6858000" cy="638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15750" cy="5495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204864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86524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638300"/>
            <a:ext cx="11734800" cy="3581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0839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38412" y="390525"/>
            <a:ext cx="7115175" cy="6076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83601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562100"/>
            <a:ext cx="11734800" cy="3733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1772816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45252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677650" cy="809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2276872"/>
            <a:ext cx="8486775" cy="35623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04512" y="1313533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5309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76797"/>
            <a:ext cx="11482984" cy="54645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55148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1210925" cy="4629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55203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628800"/>
            <a:ext cx="11610975" cy="4429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1628800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211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677650" cy="4533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1484784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49717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35918"/>
            <a:ext cx="11744325" cy="5505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0217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630025" cy="4381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15880" y="3125735"/>
            <a:ext cx="187220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7339" y="5162879"/>
            <a:ext cx="187220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11477625" cy="5505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0062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" y="1581150"/>
            <a:ext cx="11791950" cy="3695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636912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23407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875" y="2043112"/>
            <a:ext cx="11144250" cy="2771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2642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62" y="1547812"/>
            <a:ext cx="11801475" cy="3762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564904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79668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737" y="1547812"/>
            <a:ext cx="11058525" cy="3762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8591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620500" cy="4676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79905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1584" y="188640"/>
            <a:ext cx="7001958" cy="64807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6317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11744325" cy="4762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3501008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67951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988840"/>
            <a:ext cx="8362950" cy="2752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06086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53850" cy="4629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276872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26402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452562"/>
            <a:ext cx="11591925" cy="3952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00056" y="1340768"/>
            <a:ext cx="302433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20335" y="2000525"/>
            <a:ext cx="2088233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48608" y="3366338"/>
            <a:ext cx="1800421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252235" y="4037669"/>
            <a:ext cx="108412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73145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2276872"/>
            <a:ext cx="8010525" cy="2733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26528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772816"/>
            <a:ext cx="11753850" cy="4124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4471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1504" y="836712"/>
            <a:ext cx="9421887" cy="55954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0444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6750" y="1585912"/>
            <a:ext cx="10858500" cy="3686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336360" y="2564904"/>
            <a:ext cx="136815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701910" y="3548752"/>
            <a:ext cx="136815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310790" y="4474727"/>
            <a:ext cx="2745649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94747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268760"/>
            <a:ext cx="10810875" cy="5400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07568" y="2276872"/>
            <a:ext cx="252028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202990" y="3214421"/>
            <a:ext cx="771754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536235" y="5101095"/>
            <a:ext cx="10042047" cy="15683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25098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12776"/>
            <a:ext cx="10782300" cy="4667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44351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2037" y="2590800"/>
            <a:ext cx="10067925" cy="167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21541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428750"/>
            <a:ext cx="11639550" cy="4000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96000" y="2023565"/>
            <a:ext cx="180020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128447" y="2729621"/>
            <a:ext cx="96236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24285" y="3356992"/>
            <a:ext cx="96236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933835" y="4049135"/>
            <a:ext cx="96236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46493" y="4725144"/>
            <a:ext cx="124015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29306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443037"/>
            <a:ext cx="11639550" cy="3971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896200" y="3356992"/>
            <a:ext cx="324036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448" y="4026209"/>
            <a:ext cx="172819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97262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304131"/>
            <a:ext cx="11668125" cy="4429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74646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7375" y="128587"/>
            <a:ext cx="8477250" cy="6600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817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614487"/>
            <a:ext cx="11668125" cy="3629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564904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06113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538287"/>
            <a:ext cx="11677650" cy="3781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636912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0716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36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36</vt:i4>
      </vt:variant>
    </vt:vector>
  </HeadingPairs>
  <TitlesOfParts>
    <vt:vector size="39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2026-01-06T02:08:30Z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