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5562" y="2276475"/>
            <a:ext cx="7000875" cy="2305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652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548680"/>
            <a:ext cx="8743950" cy="6038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83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862137"/>
            <a:ext cx="11639550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98884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360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385887"/>
            <a:ext cx="11782425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56490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525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532" y="1268760"/>
            <a:ext cx="11314134" cy="275553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4077072"/>
            <a:ext cx="10657184" cy="269166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2358497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530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8242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514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2019300"/>
            <a:ext cx="11296650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520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556792"/>
            <a:ext cx="1052512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1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314450"/>
            <a:ext cx="11163300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2492896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38424" y="3511468"/>
            <a:ext cx="27656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7594" y="4634212"/>
            <a:ext cx="219407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971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86964"/>
            <a:ext cx="10801200" cy="552641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4221088"/>
            <a:ext cx="10297144" cy="25922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0217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5860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3068960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41445" y="3763441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56108" y="3763441"/>
            <a:ext cx="14484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03216" y="5094529"/>
            <a:ext cx="180109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63436"/>
            <a:ext cx="10513168" cy="54499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4221088"/>
            <a:ext cx="9865096" cy="25922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0062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476500"/>
            <a:ext cx="11639550" cy="190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2348880"/>
            <a:ext cx="24482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7314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772816"/>
            <a:ext cx="8486775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2930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4162" y="652462"/>
            <a:ext cx="6543675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726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87175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158305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64552" y="3550753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4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58600" cy="1885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2996952"/>
            <a:ext cx="384810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1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452562"/>
            <a:ext cx="11715750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49289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611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985962"/>
            <a:ext cx="11639550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98596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071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2026-01-06T02:02:16Z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