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037" y="3033712"/>
            <a:ext cx="397192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7252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76437"/>
            <a:ext cx="110966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052736"/>
            <a:ext cx="8734425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1346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04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6694" y="3460050"/>
            <a:ext cx="48377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1833562"/>
            <a:ext cx="77533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7770" y="2132856"/>
            <a:ext cx="14845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9441" y="4054254"/>
            <a:ext cx="14845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8106"/>
            <a:ext cx="10657184" cy="5525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28498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29786" y="4222533"/>
            <a:ext cx="1894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556" y="5183232"/>
            <a:ext cx="1894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3503" y="5194806"/>
            <a:ext cx="11068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476375"/>
            <a:ext cx="110013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6288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9404" y="3642795"/>
            <a:ext cx="1502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3900" y="4661367"/>
            <a:ext cx="1502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09836"/>
            <a:ext cx="9744075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079" y="4911427"/>
            <a:ext cx="35242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2060848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3966" y="2060848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8252" y="2494236"/>
            <a:ext cx="60377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1339" y="2531563"/>
            <a:ext cx="92092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2126" y="2950663"/>
            <a:ext cx="144805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60601" y="3417388"/>
            <a:ext cx="144805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70214" y="3879350"/>
            <a:ext cx="144805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13077" y="4322262"/>
            <a:ext cx="45898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17827" y="5246186"/>
            <a:ext cx="105829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51102" y="6136774"/>
            <a:ext cx="16690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413227" y="6136774"/>
            <a:ext cx="166903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495550"/>
            <a:ext cx="115728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14475"/>
            <a:ext cx="117729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99777"/>
            <a:ext cx="8064896" cy="619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90725"/>
            <a:ext cx="117062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85962"/>
            <a:ext cx="116109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1083945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26561"/>
            <a:ext cx="352425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83246" y="2564903"/>
            <a:ext cx="648072" cy="2704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92201"/>
            <a:ext cx="10441160" cy="600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90787"/>
            <a:ext cx="117062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436712"/>
            <a:ext cx="10591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017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11305256" cy="38634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162550"/>
            <a:ext cx="5326073" cy="16373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