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1" y="3067050"/>
            <a:ext cx="12047711" cy="7016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68928"/>
            <a:ext cx="7560840" cy="6572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3050"/>
            <a:ext cx="117157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547812"/>
            <a:ext cx="117157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37" y="1681162"/>
            <a:ext cx="1121092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2162175"/>
            <a:ext cx="112585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96752"/>
            <a:ext cx="93821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7" y="1714500"/>
            <a:ext cx="1113472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47926" y="1714500"/>
            <a:ext cx="194421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28817" y="2617326"/>
            <a:ext cx="9069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6645" y="2617326"/>
            <a:ext cx="270381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6330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1556792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92592" y="2494341"/>
            <a:ext cx="269935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8146" y="4276843"/>
            <a:ext cx="53265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8904" y="5214392"/>
            <a:ext cx="923560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96331"/>
            <a:ext cx="10225136" cy="56450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844824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6208" y="1844824"/>
            <a:ext cx="21643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8882" y="2701350"/>
            <a:ext cx="1068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9343" y="3534727"/>
            <a:ext cx="106876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44078" y="4344955"/>
            <a:ext cx="9380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4078" y="5166757"/>
            <a:ext cx="93805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44078" y="5965410"/>
            <a:ext cx="13876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50052"/>
            <a:ext cx="11017224" cy="55626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815653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84490" y="418146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4652" y="4829648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44652" y="5466256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4247" y="6149162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728787"/>
            <a:ext cx="110585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708920"/>
            <a:ext cx="84095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5630" y="3620760"/>
            <a:ext cx="88407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6161534"/>
            <a:ext cx="10734675" cy="55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2588054"/>
            <a:ext cx="115212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12368" y="3294110"/>
            <a:ext cx="15436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0296" y="472514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08567" y="4725144"/>
            <a:ext cx="7127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329" y="5431200"/>
            <a:ext cx="7127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39665" y="6044658"/>
            <a:ext cx="258838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81137"/>
            <a:ext cx="116014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2"/>
            <a:ext cx="7581900" cy="510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301208"/>
            <a:ext cx="115443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529920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80928"/>
            <a:ext cx="828675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38159"/>
            <a:ext cx="11449272" cy="557521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3792"/>
            <a:ext cx="11017224" cy="553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