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57089"/>
            <a:ext cx="117348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28837"/>
            <a:ext cx="11630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90700"/>
            <a:ext cx="117157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429000"/>
            <a:ext cx="5743575" cy="184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20751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9225"/>
            <a:ext cx="116300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92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49109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68760"/>
            <a:ext cx="116205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25264"/>
            <a:ext cx="6365900" cy="41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4937"/>
            <a:ext cx="116967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0404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3545363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100262"/>
            <a:ext cx="116395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6775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9570" y="2538387"/>
            <a:ext cx="3697135" cy="420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1346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14462"/>
            <a:ext cx="109537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03462"/>
            <a:ext cx="3888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34550"/>
            <a:ext cx="10585176" cy="2074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1992" y="692696"/>
            <a:ext cx="10360632" cy="1158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988840"/>
            <a:ext cx="10369152" cy="47372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55892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4968"/>
            <a:ext cx="1090612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84206"/>
            <a:ext cx="9145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5532924"/>
            <a:ext cx="10402069" cy="1208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85975"/>
            <a:ext cx="109442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9344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405062"/>
            <a:ext cx="11029950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6415"/>
            <a:ext cx="90730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680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81128"/>
            <a:ext cx="1034797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43037"/>
            <a:ext cx="115728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09700"/>
            <a:ext cx="110394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103917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30027"/>
            <a:ext cx="11077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988840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9649" y="2694895"/>
            <a:ext cx="22726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7973" y="5461244"/>
            <a:ext cx="10748667" cy="1136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162175"/>
            <a:ext cx="108870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51316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47800"/>
            <a:ext cx="117538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46104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18109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04937"/>
            <a:ext cx="116490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135145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1871" y="2728840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22180" y="4117802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16832"/>
            <a:ext cx="10991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981200"/>
            <a:ext cx="782002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485900"/>
            <a:ext cx="109918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1065718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871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77072"/>
            <a:ext cx="1065718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2756"/>
            <a:ext cx="11233248" cy="5580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6237312"/>
            <a:ext cx="5760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5722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58" y="2636912"/>
            <a:ext cx="11610975" cy="2009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941168"/>
            <a:ext cx="9286875" cy="1123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60917" y="188445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6927" y="397946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124075"/>
            <a:ext cx="115062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2407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24075"/>
            <a:ext cx="115824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88640"/>
            <a:ext cx="8640960" cy="45291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4745310"/>
            <a:ext cx="11544300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471781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0187"/>
            <a:ext cx="116300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