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2971800"/>
            <a:ext cx="1039177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62050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3488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332656"/>
            <a:ext cx="9906000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86363"/>
            <a:ext cx="10869860" cy="53550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8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59755"/>
            <a:ext cx="10657184" cy="538161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4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3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976437"/>
            <a:ext cx="1179195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40770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51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916832"/>
            <a:ext cx="677227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52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78365"/>
            <a:ext cx="10585176" cy="5390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485900"/>
            <a:ext cx="116967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97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9289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21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00808"/>
            <a:ext cx="116967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87666" y="3297509"/>
            <a:ext cx="102841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72051" y="3297509"/>
            <a:ext cx="102841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17277" y="4663322"/>
            <a:ext cx="102841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55899" y="4628598"/>
            <a:ext cx="102841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16608" y="5323079"/>
            <a:ext cx="69096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06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6337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34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260648"/>
            <a:ext cx="8424936" cy="6529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64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75385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85293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96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763375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0892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5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0892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90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7" y="2443162"/>
            <a:ext cx="10106025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31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400300"/>
            <a:ext cx="11715750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79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5" y="188640"/>
            <a:ext cx="7109305" cy="64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60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9442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1700808"/>
            <a:ext cx="26642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23577" y="2881426"/>
            <a:ext cx="104828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640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850" y="1790700"/>
            <a:ext cx="1002030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068960"/>
            <a:ext cx="33843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32304" y="3068960"/>
            <a:ext cx="143570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71342" y="4203279"/>
            <a:ext cx="143570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86816" y="4203279"/>
            <a:ext cx="143570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652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772816"/>
            <a:ext cx="91440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471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4885"/>
            <a:ext cx="10953750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148478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0022" y="4621524"/>
            <a:ext cx="10242602" cy="20478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444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514475"/>
            <a:ext cx="1168717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789040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95439" y="4483521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29500"/>
            <a:ext cx="11233248" cy="54838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320136" y="1472902"/>
            <a:ext cx="2016224" cy="492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58495" y="2097935"/>
            <a:ext cx="973609" cy="492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17037" y="2780842"/>
            <a:ext cx="973609" cy="4927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481137"/>
            <a:ext cx="11639550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804862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2732070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47448" y="2732070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2556" y="3368678"/>
            <a:ext cx="93610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1575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332656"/>
            <a:ext cx="7848872" cy="6205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2026-01-06T02:35:17Z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