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988840"/>
            <a:ext cx="711517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89040"/>
            <a:ext cx="85439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2175"/>
            <a:ext cx="11677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233362"/>
            <a:ext cx="8610600" cy="63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385762"/>
            <a:ext cx="820102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933575"/>
            <a:ext cx="116490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9135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88431"/>
            <a:ext cx="10585176" cy="55249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5887"/>
            <a:ext cx="117729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400175"/>
            <a:ext cx="112871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538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073" y="1123705"/>
            <a:ext cx="10546967" cy="3834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5052066"/>
            <a:ext cx="10412895" cy="168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90637"/>
            <a:ext cx="117157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776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8140" y="2852936"/>
            <a:ext cx="22620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2717" y="3524268"/>
            <a:ext cx="11692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8499" y="5549837"/>
            <a:ext cx="18320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32277"/>
            <a:ext cx="4898238" cy="663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8775"/>
            <a:ext cx="116967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58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05025"/>
            <a:ext cx="11772900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404664"/>
            <a:ext cx="9298941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71687"/>
            <a:ext cx="116586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716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6586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717032"/>
            <a:ext cx="74771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3598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9312"/>
            <a:ext cx="116586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1730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81225"/>
            <a:ext cx="116681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548680"/>
            <a:ext cx="88773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6490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19675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8314" y="2539416"/>
            <a:ext cx="19839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2244" y="4553411"/>
            <a:ext cx="15080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0442" y="5247892"/>
            <a:ext cx="11777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1348" y="5953948"/>
            <a:ext cx="25465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100137"/>
            <a:ext cx="75152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8394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3096" y="1412776"/>
            <a:ext cx="31852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9507" y="2348880"/>
            <a:ext cx="1906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0221" y="4154531"/>
            <a:ext cx="24156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1634" y="5022633"/>
            <a:ext cx="15321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0604" y="327485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49586" y="4223978"/>
            <a:ext cx="18350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6918" y="5092079"/>
            <a:ext cx="46190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10782300" cy="516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647903"/>
            <a:ext cx="9172575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1268760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2678" y="5713438"/>
            <a:ext cx="98519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07707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24037"/>
            <a:ext cx="115728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0578" y="37170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32656"/>
            <a:ext cx="73723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45060"/>
            <a:ext cx="789622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3794" y="48691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52587"/>
            <a:ext cx="117919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