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204864"/>
            <a:ext cx="9620250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727326"/>
            <a:ext cx="733425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38300"/>
            <a:ext cx="118014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62175"/>
            <a:ext cx="112776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789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71612"/>
            <a:ext cx="118491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90687"/>
            <a:ext cx="1102042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23" y="1340768"/>
            <a:ext cx="119634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19312"/>
            <a:ext cx="118300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4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776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586037"/>
            <a:ext cx="110680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2750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5464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9975" y="382387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9863" y="382387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1204" y="4506780"/>
            <a:ext cx="1238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2572" y="5224410"/>
            <a:ext cx="1238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87818" y="5224410"/>
            <a:ext cx="1238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05054" y="5953615"/>
            <a:ext cx="12384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495300"/>
            <a:ext cx="777240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00808"/>
            <a:ext cx="106394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66925"/>
            <a:ext cx="112299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40968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6872" y="3140968"/>
            <a:ext cx="2739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270" y="4055368"/>
            <a:ext cx="27396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293096"/>
            <a:ext cx="43713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2442" y="5230645"/>
            <a:ext cx="75798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3882" y="4379569"/>
            <a:ext cx="10200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999" y="5293969"/>
            <a:ext cx="49699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76500"/>
            <a:ext cx="116395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3580" y="3140968"/>
            <a:ext cx="9325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3987"/>
            <a:ext cx="116395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72" y="2060848"/>
            <a:ext cx="900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5430" y="2766903"/>
            <a:ext cx="900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1213" y="3426660"/>
            <a:ext cx="900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3031" y="4815622"/>
            <a:ext cx="900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59315" y="4815622"/>
            <a:ext cx="9001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33562"/>
            <a:ext cx="116490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109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81262"/>
            <a:ext cx="115633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5978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971675"/>
            <a:ext cx="116967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12776"/>
            <a:ext cx="96488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