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2995612"/>
            <a:ext cx="73247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92696"/>
            <a:ext cx="8372475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4581128"/>
            <a:ext cx="7934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4424"/>
            <a:ext cx="11089232" cy="541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" y="2471737"/>
            <a:ext cx="11020425" cy="191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46042" y="263691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0734" y="2636912"/>
            <a:ext cx="1139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83853" y="2636912"/>
            <a:ext cx="1139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775" y="3597610"/>
            <a:ext cx="1139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38102" y="3597610"/>
            <a:ext cx="11395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78072" y="3597610"/>
            <a:ext cx="43057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95425"/>
            <a:ext cx="1167765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564904"/>
            <a:ext cx="43204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62998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871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1" y="3520852"/>
            <a:ext cx="10967095" cy="2860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645023"/>
            <a:ext cx="10794504" cy="2692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2581275"/>
            <a:ext cx="108870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876425"/>
            <a:ext cx="115919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062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420475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43050"/>
            <a:ext cx="11144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81262"/>
            <a:ext cx="11687175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38905" y="3573016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04950"/>
            <a:ext cx="1158240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3050"/>
            <a:ext cx="116681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6531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