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2420888"/>
            <a:ext cx="7334250" cy="72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358902"/>
            <a:ext cx="39433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492896"/>
            <a:ext cx="8172450" cy="189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824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92505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871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4290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2050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031060"/>
            <a:ext cx="714375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791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61610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533525"/>
            <a:ext cx="104489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871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0585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37" y="1282223"/>
            <a:ext cx="10945271" cy="54591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21643"/>
            <a:ext cx="116395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28448" y="2852936"/>
            <a:ext cx="191847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000" y="3501008"/>
            <a:ext cx="100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85784" y="5433980"/>
            <a:ext cx="10045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04950"/>
            <a:ext cx="117062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985962"/>
            <a:ext cx="111156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556792"/>
            <a:ext cx="11544300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533525"/>
            <a:ext cx="1089660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490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780928"/>
            <a:ext cx="80772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109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62087"/>
            <a:ext cx="1169670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533525"/>
            <a:ext cx="108299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1305" y="6021288"/>
            <a:ext cx="1062990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196752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5448" y="2481542"/>
            <a:ext cx="138484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0269" y="5687729"/>
            <a:ext cx="11678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07479" y="5687729"/>
            <a:ext cx="11678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1" y="1302930"/>
            <a:ext cx="10297144" cy="543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43050"/>
            <a:ext cx="105156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612" y="2019300"/>
            <a:ext cx="10772775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6440" y="20608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8450" y="3110435"/>
            <a:ext cx="7876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346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49289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65386" y="3511468"/>
            <a:ext cx="121479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100393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3792" y="141277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08856" y="5452340"/>
            <a:ext cx="18108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84784"/>
            <a:ext cx="107251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3573016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43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700808"/>
            <a:ext cx="1083945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3826323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34854" y="4798596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154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481262"/>
            <a:ext cx="996315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824" y="2564904"/>
            <a:ext cx="68407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6740" y="3595050"/>
            <a:ext cx="924973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06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205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395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64552" y="14127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4552" y="461896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564904"/>
            <a:ext cx="11544300" cy="206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772816"/>
            <a:ext cx="802005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062162"/>
            <a:ext cx="1169670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2026-01-06T01:46:39Z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