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7608" y="1916832"/>
            <a:ext cx="7058025" cy="1076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5680" y="3861048"/>
            <a:ext cx="5934075" cy="847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3" y="1268760"/>
            <a:ext cx="11191230" cy="369101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1109" y="5029200"/>
            <a:ext cx="7191115" cy="174550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72464" y="2276872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86524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395412"/>
            <a:ext cx="11782425" cy="4067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0839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05162" y="1209675"/>
            <a:ext cx="5781675" cy="443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8360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476375"/>
            <a:ext cx="11582400" cy="3905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492896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4525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63350" cy="1790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2636912"/>
            <a:ext cx="4876800" cy="4048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4512" y="2492896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530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706225" cy="5153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1340768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5514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20500" cy="5191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1355457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5520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91950" cy="470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21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1537" y="1338262"/>
            <a:ext cx="10448925" cy="4181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4971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10975" cy="5295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1295024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0217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74018"/>
            <a:ext cx="11649075" cy="5467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60096" y="6093296"/>
            <a:ext cx="23042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82400" cy="1819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4375" y="2780928"/>
            <a:ext cx="8582025" cy="3886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4512" y="2492896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0062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447800"/>
            <a:ext cx="11620500" cy="3962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636912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2340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82425" cy="430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2642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12776"/>
            <a:ext cx="11696700" cy="1828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88865" y="3221597"/>
            <a:ext cx="8915647" cy="35197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7966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447800"/>
            <a:ext cx="11725275" cy="3962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636912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859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504950"/>
            <a:ext cx="11658600" cy="3848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636912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7990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34800" cy="4981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6317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6287" y="2490787"/>
            <a:ext cx="10639425" cy="1876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6795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552" y="1484784"/>
            <a:ext cx="8210550" cy="4857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0608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10772775" cy="4991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80375" y="3620294"/>
            <a:ext cx="198779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60061" y="4708314"/>
            <a:ext cx="95156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2640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247775"/>
            <a:ext cx="11563350" cy="4362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68008" y="1844824"/>
            <a:ext cx="194421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28105" y="2636912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48560" y="2636912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262148" y="3354542"/>
            <a:ext cx="109043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928376" y="4905550"/>
            <a:ext cx="13593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7314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2447925"/>
            <a:ext cx="9906000" cy="1962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36160" y="2564904"/>
            <a:ext cx="216024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2652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40768"/>
            <a:ext cx="10591800" cy="5038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11280" y="2492896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80860" y="3592491"/>
            <a:ext cx="124353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4471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196752"/>
            <a:ext cx="8105775" cy="483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0444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620688"/>
            <a:ext cx="10639425" cy="4019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09081" y="4797152"/>
            <a:ext cx="9829800" cy="16859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009081" y="4654927"/>
            <a:ext cx="9829800" cy="18281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9474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12" y="1962150"/>
            <a:ext cx="10772775" cy="2933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4511" y="3140968"/>
            <a:ext cx="77787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02638" y="4228988"/>
            <a:ext cx="77787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7065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1582400" cy="4343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2204864"/>
            <a:ext cx="13681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070451" y="5179558"/>
            <a:ext cx="108133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2930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666875"/>
            <a:ext cx="11677650" cy="3524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69213" y="1556792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8930" y="2283437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64110" y="3024217"/>
            <a:ext cx="95157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289942" y="3024217"/>
            <a:ext cx="220665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69760" y="3799721"/>
            <a:ext cx="95157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9726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4333875" cy="2486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03912" y="2199159"/>
            <a:ext cx="5619750" cy="3543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7464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995487"/>
            <a:ext cx="11763375" cy="2867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1995487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81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990725"/>
            <a:ext cx="11630025" cy="2876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1990725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0611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914525"/>
            <a:ext cx="11639550" cy="3028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1940789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071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37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2026-01-06T02:25:13Z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