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3000375"/>
            <a:ext cx="7115175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343025"/>
            <a:ext cx="111728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260649"/>
            <a:ext cx="4614997" cy="7539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7116" y="1484784"/>
            <a:ext cx="9418689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82402"/>
            <a:ext cx="117062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651845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95475"/>
            <a:ext cx="116586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8884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628800"/>
            <a:ext cx="1183957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885950"/>
            <a:ext cx="117729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260648"/>
            <a:ext cx="5760640" cy="652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28800"/>
            <a:ext cx="1169670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9168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34076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92896"/>
            <a:ext cx="76104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65310"/>
            <a:ext cx="2806758" cy="17329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1916832"/>
            <a:ext cx="9073008" cy="4717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564904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442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34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368" y="1232785"/>
            <a:ext cx="10850240" cy="550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264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052736"/>
            <a:ext cx="9318253" cy="5400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96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395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39809"/>
            <a:ext cx="6715125" cy="428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512" y="2539809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59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90700"/>
            <a:ext cx="117919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06084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990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4925"/>
            <a:ext cx="11725275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31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764704"/>
            <a:ext cx="9361040" cy="578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79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2352675"/>
            <a:ext cx="11163300" cy="215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364502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8011" y="3645024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476672"/>
            <a:ext cx="9743827" cy="375916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37" y="4437112"/>
            <a:ext cx="8918644" cy="1842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38198" y="4509120"/>
            <a:ext cx="271804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3" y="4509120"/>
            <a:ext cx="1911269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66511" y="5527692"/>
            <a:ext cx="97716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64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257300"/>
            <a:ext cx="11229975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3155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80928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3303" y="3938396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2265" y="5107439"/>
            <a:ext cx="194421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47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1061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5013176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04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1500187"/>
            <a:ext cx="117062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1988840"/>
            <a:ext cx="100811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5169"/>
            <a:ext cx="116681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196752"/>
            <a:ext cx="1872208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08567" y="1196752"/>
            <a:ext cx="60766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904" y="1856509"/>
            <a:ext cx="1269640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120" y="2550990"/>
            <a:ext cx="143547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79370" y="5203492"/>
            <a:ext cx="176835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2492896"/>
            <a:ext cx="11772900" cy="179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305473"/>
            <a:ext cx="5832648" cy="652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295400"/>
            <a:ext cx="116776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504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68</cp:revision>
  <dcterms:created xsi:type="dcterms:W3CDTF">2015-09-16T06:44:00Z</dcterms:created>
  <dcterms:modified xsi:type="dcterms:W3CDTF">2026-01-06T02:33:13Z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