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9" r:id="rId32"/>
    <p:sldId id="360" r:id="rId33"/>
    <p:sldId id="353" r:id="rId34"/>
    <p:sldId id="354" r:id="rId35"/>
    <p:sldId id="35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1916832"/>
            <a:ext cx="7353300" cy="97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717032"/>
            <a:ext cx="86391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57387"/>
            <a:ext cx="1163002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58174"/>
            <a:ext cx="10801200" cy="53111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57337"/>
            <a:ext cx="116776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04987"/>
            <a:ext cx="1180147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76450"/>
            <a:ext cx="116681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271462"/>
            <a:ext cx="8429625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033587"/>
            <a:ext cx="118110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25275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00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175692"/>
            <a:ext cx="3096344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52583" y="3175692"/>
            <a:ext cx="658753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300" y="3823875"/>
            <a:ext cx="658753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34690" y="4509120"/>
            <a:ext cx="965366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33880" y="4509120"/>
            <a:ext cx="965366" cy="4983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780928"/>
            <a:ext cx="82677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8772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7537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628775"/>
            <a:ext cx="111633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624012"/>
            <a:ext cx="111728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6501"/>
            <a:ext cx="116586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1519237"/>
            <a:ext cx="95631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13168" cy="489420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6845" y="5915232"/>
            <a:ext cx="9302406" cy="682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4968"/>
            <a:ext cx="116395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09687"/>
            <a:ext cx="116586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303485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59" y="1303485"/>
            <a:ext cx="10945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6382" y="1963242"/>
            <a:ext cx="10945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07491" y="2009541"/>
            <a:ext cx="10945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97000" y="4046685"/>
            <a:ext cx="10945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7374" y="4046685"/>
            <a:ext cx="13158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46923" y="4046685"/>
            <a:ext cx="16776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72908" y="4694868"/>
            <a:ext cx="16776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02076" y="4694868"/>
            <a:ext cx="11270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80728"/>
            <a:ext cx="887730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524000"/>
            <a:ext cx="10810875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564904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571901"/>
            <a:ext cx="28350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5571" y="4509451"/>
            <a:ext cx="10101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15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07926"/>
            <a:ext cx="108204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35699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8796" y="5220516"/>
            <a:ext cx="10173828" cy="1592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66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147887"/>
            <a:ext cx="108204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40966"/>
            <a:ext cx="10369152" cy="17281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35918"/>
            <a:ext cx="109728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157192"/>
            <a:ext cx="1029714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04987"/>
            <a:ext cx="117252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42088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543" y="306907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9979" y="306907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8308" y="306907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01260" y="378670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0192" y="2996952"/>
            <a:ext cx="20020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4071" y="3668284"/>
            <a:ext cx="14378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7970" y="3668284"/>
            <a:ext cx="19104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95425"/>
            <a:ext cx="112776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2276872"/>
            <a:ext cx="17641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5129" y="3168123"/>
            <a:ext cx="13388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5083" y="4522361"/>
            <a:ext cx="13388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812482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8529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3800" y="28529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8346" y="3535843"/>
            <a:ext cx="200387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2319038"/>
            <a:ext cx="7632848" cy="442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