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05150"/>
            <a:ext cx="47244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7536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2447925"/>
            <a:ext cx="1108710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47925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8396" y="2447925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63398" y="2447925"/>
            <a:ext cx="166910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8751" y="3605393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6594" y="3605393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6636"/>
            <a:ext cx="8064896" cy="659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66900"/>
            <a:ext cx="117919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866900"/>
            <a:ext cx="223224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0874" y="2989645"/>
            <a:ext cx="2532957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370" y="2989645"/>
            <a:ext cx="2532957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76908"/>
            <a:ext cx="9986144" cy="6064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780928"/>
            <a:ext cx="129614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5" y="2780928"/>
            <a:ext cx="58941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857" y="3695328"/>
            <a:ext cx="107999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1792" y="3695328"/>
            <a:ext cx="107999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63727" y="3695328"/>
            <a:ext cx="77905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858" y="4644452"/>
            <a:ext cx="1512045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32656"/>
            <a:ext cx="8568952" cy="6288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6310"/>
            <a:ext cx="116109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01008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55" y="3501008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9416" y="4658476"/>
            <a:ext cx="195835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6449" y="4658476"/>
            <a:ext cx="195835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8394" y="5781220"/>
            <a:ext cx="275945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9357" y="5815944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857375"/>
            <a:ext cx="103251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781778"/>
            <a:ext cx="8640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4972" y="1781778"/>
            <a:ext cx="8640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55331" y="1781778"/>
            <a:ext cx="8640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8394" y="2882627"/>
            <a:ext cx="8640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8753" y="2882627"/>
            <a:ext cx="8640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7370" y="4034755"/>
            <a:ext cx="204838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2276" y="4034755"/>
            <a:ext cx="204838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71675"/>
            <a:ext cx="116300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195936"/>
            <a:ext cx="93610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8784976" cy="626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04664"/>
            <a:ext cx="10585176" cy="40519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581128"/>
            <a:ext cx="5837019" cy="1704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340768"/>
            <a:ext cx="136815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7434" y="1340768"/>
            <a:ext cx="136815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8908" y="2451938"/>
            <a:ext cx="241098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9723" y="2451938"/>
            <a:ext cx="241098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1034" y="3447360"/>
            <a:ext cx="160476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41767" y="3447360"/>
            <a:ext cx="224894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7185" y="5484504"/>
            <a:ext cx="224894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8727593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52" y="620688"/>
            <a:ext cx="10862494" cy="38749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725145"/>
            <a:ext cx="10369152" cy="17580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556792"/>
            <a:ext cx="201622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5055" y="2610088"/>
            <a:ext cx="201622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9972" y="4624083"/>
            <a:ext cx="201622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6144" y="4624083"/>
            <a:ext cx="29103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