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043237"/>
            <a:ext cx="72390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870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2514600"/>
            <a:ext cx="11153775" cy="182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80376" y="263691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00974" y="357301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6330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5157191"/>
            <a:ext cx="10443220" cy="16033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20688"/>
            <a:ext cx="9787260" cy="583196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62636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14406" y="2339415"/>
            <a:ext cx="82221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248636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02572" y="4116737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68799" cy="53285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3212976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6029" y="6021288"/>
            <a:ext cx="27200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571750"/>
            <a:ext cx="1174432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33462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681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288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71625"/>
            <a:ext cx="116205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77650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8"/>
            <a:ext cx="10225136" cy="44888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033" y="4869160"/>
            <a:ext cx="10207567" cy="154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9940801" cy="562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