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637" y="3043237"/>
            <a:ext cx="10372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787" y="2476500"/>
            <a:ext cx="1025842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4152" y="2564904"/>
            <a:ext cx="37610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052" y="3645024"/>
            <a:ext cx="49349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1924050"/>
            <a:ext cx="110680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41490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44824"/>
            <a:ext cx="71913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1347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7473" y="458791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423987"/>
            <a:ext cx="1117282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2564904"/>
            <a:ext cx="12961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700808"/>
            <a:ext cx="101727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1916832"/>
            <a:ext cx="662473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170" y="2993278"/>
            <a:ext cx="112224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8170" y="4011850"/>
            <a:ext cx="1122244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171" y="5099871"/>
            <a:ext cx="30855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49075" cy="3867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76672"/>
            <a:ext cx="7326687" cy="6284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1685925"/>
            <a:ext cx="117157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681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33248" cy="535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98251"/>
            <a:ext cx="842010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8760"/>
            <a:ext cx="110490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4509120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12" y="1490662"/>
            <a:ext cx="1115377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2564904"/>
            <a:ext cx="237626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