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3033712"/>
            <a:ext cx="79152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57400"/>
            <a:ext cx="117348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47875"/>
            <a:ext cx="117919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83248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81200"/>
            <a:ext cx="118014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75247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62225"/>
            <a:ext cx="116014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0"/>
            <a:ext cx="37338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53403"/>
            <a:ext cx="11620500" cy="506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6336" y="1541827"/>
            <a:ext cx="905408" cy="507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3991" y="2155285"/>
            <a:ext cx="754021" cy="507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1130" y="2815042"/>
            <a:ext cx="1348446" cy="507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08922" y="3425611"/>
            <a:ext cx="2582822" cy="507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2122" y="4053534"/>
            <a:ext cx="2582822" cy="507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29104" y="6076840"/>
            <a:ext cx="1107056" cy="419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16632"/>
            <a:ext cx="7704856" cy="658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952" y="2204864"/>
            <a:ext cx="1101090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3762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026868"/>
            <a:ext cx="785812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477375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509587"/>
            <a:ext cx="6915150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09775"/>
            <a:ext cx="1157287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0977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47812"/>
            <a:ext cx="116205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284984"/>
            <a:ext cx="855345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205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7538" y="3405850"/>
            <a:ext cx="17505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5361" y="4042457"/>
            <a:ext cx="11003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5832" y="5327247"/>
            <a:ext cx="14539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514600"/>
            <a:ext cx="108108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7" y="1247776"/>
            <a:ext cx="10369152" cy="552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108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348880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7875" y="3309579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8786" y="4374450"/>
            <a:ext cx="19975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0311" y="5358298"/>
            <a:ext cx="19975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34076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1205" y="438491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57400"/>
            <a:ext cx="1081087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05064"/>
            <a:ext cx="734481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636912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0107" y="3285094"/>
            <a:ext cx="16660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83545" y="4546734"/>
            <a:ext cx="16660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496" y="4569883"/>
            <a:ext cx="13636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947" y="5183341"/>
            <a:ext cx="13636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10836" y="5206490"/>
            <a:ext cx="13636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548680"/>
            <a:ext cx="10801200" cy="51898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5765352"/>
            <a:ext cx="5725514" cy="395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968" y="285557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33537"/>
            <a:ext cx="118110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57325"/>
            <a:ext cx="118776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338137"/>
            <a:ext cx="7477125" cy="61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1251"/>
            <a:ext cx="116586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6495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22807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