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0" y="3005137"/>
            <a:ext cx="4114800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19237"/>
            <a:ext cx="1167765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652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19250"/>
            <a:ext cx="1170622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83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33537"/>
            <a:ext cx="11734800" cy="359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360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7760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525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126876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60496" y="5088405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3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595437"/>
            <a:ext cx="1165860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56490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514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66875"/>
            <a:ext cx="1173480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63691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520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009775"/>
            <a:ext cx="1171575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453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971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696700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236" y="3233886"/>
            <a:ext cx="11353800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217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890" y="1366986"/>
            <a:ext cx="11334750" cy="508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741" y="5085184"/>
            <a:ext cx="314325" cy="1057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75920" y="3356992"/>
            <a:ext cx="64807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32852" y="3715808"/>
            <a:ext cx="459092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44072" y="4051474"/>
            <a:ext cx="864096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12528" y="4745956"/>
            <a:ext cx="875560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62153" y="6111769"/>
            <a:ext cx="697439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3002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499473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062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533525"/>
            <a:ext cx="11649075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6490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34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96700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642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9195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966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614612"/>
            <a:ext cx="11630025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5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88640"/>
            <a:ext cx="8064896" cy="6422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990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6501"/>
            <a:ext cx="1173480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7687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317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026618"/>
            <a:ext cx="6981825" cy="3714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27687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795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871662"/>
            <a:ext cx="11763375" cy="311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608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6337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640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897369" cy="554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314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29665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652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34076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471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74170"/>
            <a:ext cx="11015861" cy="54671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0486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0444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490662"/>
            <a:ext cx="1170622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9289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474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990725"/>
            <a:ext cx="10877550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509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10258425" cy="477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115" y="2741513"/>
            <a:ext cx="314325" cy="1057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36160" y="2060848"/>
            <a:ext cx="151216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1775" y="3090994"/>
            <a:ext cx="728201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930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6119"/>
            <a:ext cx="1167765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72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7767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464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332656"/>
            <a:ext cx="8562975" cy="646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45443"/>
            <a:ext cx="1173480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34076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48528" y="5090965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61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34888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7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2026-01-06T02:14:56Z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