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2995612"/>
            <a:ext cx="78581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690687"/>
            <a:ext cx="116871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573016"/>
            <a:ext cx="10884147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221088"/>
            <a:ext cx="10927854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0301"/>
            <a:ext cx="117824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149080"/>
            <a:ext cx="10847462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981200"/>
            <a:ext cx="1177290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0485"/>
            <a:ext cx="10950823" cy="5276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128587"/>
            <a:ext cx="8001000" cy="660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85912"/>
            <a:ext cx="116871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3" y="3428998"/>
            <a:ext cx="11028163" cy="21602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2052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7765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56519"/>
            <a:ext cx="8496944" cy="6512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258" y="132014"/>
            <a:ext cx="8581206" cy="6609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