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5075" y="2990850"/>
            <a:ext cx="718185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671637"/>
            <a:ext cx="111823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3" y="2636912"/>
            <a:ext cx="249483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7938" y="3574462"/>
            <a:ext cx="105392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7938" y="4500436"/>
            <a:ext cx="91965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65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2609850"/>
            <a:ext cx="1186815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83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124744"/>
            <a:ext cx="756285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36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395412"/>
            <a:ext cx="1079182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52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05644"/>
            <a:ext cx="1111567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399" y="1305644"/>
            <a:ext cx="197065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9802" y="2243194"/>
            <a:ext cx="197065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66931" y="2243194"/>
            <a:ext cx="25611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10263" y="4002545"/>
            <a:ext cx="163826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2927" y="4928520"/>
            <a:ext cx="163826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20500" y="5819770"/>
            <a:ext cx="273128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3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6805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3284984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48672" y="5125359"/>
            <a:ext cx="641182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514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10615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5013176"/>
            <a:ext cx="8784976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520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58230"/>
            <a:ext cx="11572875" cy="459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89338"/>
            <a:ext cx="7704856" cy="6552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314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1338262"/>
            <a:ext cx="868680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93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91927"/>
            <a:ext cx="1114425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077072"/>
            <a:ext cx="30963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51167" y="4979897"/>
            <a:ext cx="148479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726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133600"/>
            <a:ext cx="1111567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46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681162"/>
            <a:ext cx="1099185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1681162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7706" y="3590985"/>
            <a:ext cx="53969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9098" y="4482236"/>
            <a:ext cx="89493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1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429097"/>
            <a:ext cx="113061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242088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61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671637"/>
            <a:ext cx="1041082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1772816"/>
            <a:ext cx="82089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1928" y="2617768"/>
            <a:ext cx="109546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1928" y="3578466"/>
            <a:ext cx="109546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437112"/>
            <a:ext cx="37444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7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2026-01-06T01:16:19Z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