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428" autoAdjust="0"/>
  </p:normalViewPr>
  <p:slideViewPr>
    <p:cSldViewPr showGuides="1">
      <p:cViewPr varScale="1">
        <p:scale>
          <a:sx n="82" d="100"/>
          <a:sy n="82" d="100"/>
        </p:scale>
        <p:origin x="115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2705100"/>
            <a:ext cx="7858125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977189" cy="56766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84482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10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861048"/>
            <a:ext cx="116300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85950"/>
            <a:ext cx="116109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692696"/>
            <a:ext cx="7272808" cy="589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476500"/>
            <a:ext cx="90201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6153"/>
            <a:ext cx="10081120" cy="58538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91683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06807" cy="52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60648"/>
            <a:ext cx="7344816" cy="616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7755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70" y="4149080"/>
            <a:ext cx="1057275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226369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1835" y="3226369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9728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6300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5291"/>
            <a:ext cx="11089232" cy="5558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0344"/>
            <a:ext cx="8330704" cy="634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0071"/>
            <a:ext cx="11003210" cy="54312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14475"/>
            <a:ext cx="117538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0510" y="4365104"/>
            <a:ext cx="16816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4365104"/>
            <a:ext cx="9110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2671762"/>
            <a:ext cx="94011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23" y="2348880"/>
            <a:ext cx="105727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09712"/>
            <a:ext cx="109537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225136" cy="56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23975"/>
            <a:ext cx="118014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348457"/>
            <a:ext cx="5544616" cy="650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95400"/>
            <a:ext cx="115919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2025-12-02T22:10:32Z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