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957512"/>
            <a:ext cx="62484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30401"/>
            <a:ext cx="10152062" cy="559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85987"/>
            <a:ext cx="110966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15367"/>
            <a:ext cx="9521130" cy="555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1225"/>
            <a:ext cx="110775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38250"/>
            <a:ext cx="103822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102203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24" y="3140968"/>
            <a:ext cx="98964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0683"/>
            <a:ext cx="10682411" cy="541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6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04925"/>
            <a:ext cx="112490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0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90750"/>
            <a:ext cx="117443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9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692696"/>
            <a:ext cx="42672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724025"/>
            <a:ext cx="118110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62125"/>
            <a:ext cx="112299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8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2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71700"/>
            <a:ext cx="112490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06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47883" cy="552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9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605087"/>
            <a:ext cx="111633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34350"/>
            <a:ext cx="9137278" cy="536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70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60648"/>
            <a:ext cx="585787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84784"/>
            <a:ext cx="118395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85875"/>
            <a:ext cx="112204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0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8288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204864"/>
            <a:ext cx="111728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23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43075"/>
            <a:ext cx="104965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71700"/>
            <a:ext cx="103632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2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23975"/>
            <a:ext cx="10334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6350"/>
            <a:ext cx="117538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548680"/>
            <a:ext cx="58388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7729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81225"/>
            <a:ext cx="110871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47900"/>
            <a:ext cx="118014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52650"/>
            <a:ext cx="118300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1623"/>
            <a:ext cx="10657184" cy="552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76672"/>
            <a:ext cx="58578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7348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62112"/>
            <a:ext cx="111633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152650"/>
            <a:ext cx="103727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00162"/>
            <a:ext cx="111728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9687"/>
            <a:ext cx="117919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733256"/>
            <a:ext cx="8658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3623"/>
            <a:ext cx="10945216" cy="550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52600"/>
            <a:ext cx="110871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319212"/>
            <a:ext cx="103536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54" y="1268760"/>
            <a:ext cx="119157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14550"/>
            <a:ext cx="112776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285875"/>
            <a:ext cx="103441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68760"/>
            <a:ext cx="10588302" cy="3167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509120"/>
            <a:ext cx="9583311" cy="230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2025-12-02T13:17:29Z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