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867025"/>
            <a:ext cx="68389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38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908720"/>
            <a:ext cx="11734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76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11172808" y="53789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33612"/>
            <a:ext cx="1162050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4776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37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509120"/>
            <a:ext cx="63531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02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24050"/>
            <a:ext cx="117919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4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415" y="836712"/>
            <a:ext cx="117824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420888"/>
            <a:ext cx="683601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2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2792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53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66912"/>
            <a:ext cx="117538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81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4784"/>
            <a:ext cx="116967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0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6530"/>
            <a:ext cx="117443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487763"/>
            <a:ext cx="792480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4656" y="38610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3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443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4286275"/>
            <a:ext cx="11610975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11172808" y="53789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6900"/>
            <a:ext cx="1168717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4776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3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215851"/>
            <a:ext cx="85153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633647"/>
            <a:ext cx="102203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480243"/>
            <a:ext cx="74104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505747"/>
            <a:ext cx="5933399" cy="39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8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252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520" y="2348880"/>
            <a:ext cx="27137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5776" y="3839181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5932" y="4642424"/>
            <a:ext cx="3862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73216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20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35411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3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20577"/>
            <a:ext cx="110394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06577"/>
            <a:ext cx="3762375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347096"/>
            <a:ext cx="7423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544" y="4149836"/>
            <a:ext cx="1661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412776"/>
            <a:ext cx="116967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6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528637"/>
            <a:ext cx="59626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96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772816"/>
            <a:ext cx="110871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78844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2602828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5336" y="336804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1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10432" cy="5760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556792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304696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753608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2292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3960" y="5962044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89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627151"/>
            <a:ext cx="11017224" cy="2790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40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92696"/>
            <a:ext cx="11677650" cy="2419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889" y="2420888"/>
            <a:ext cx="5472608" cy="429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9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84784"/>
            <a:ext cx="6096000" cy="38974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488" y="2287301"/>
            <a:ext cx="5922809" cy="31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3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0486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5786" y="2209448"/>
            <a:ext cx="15683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8530" y="2204864"/>
            <a:ext cx="14459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294172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5" y="5301208"/>
            <a:ext cx="1054486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8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558462" cy="26169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262" y="3309673"/>
            <a:ext cx="10372849" cy="34012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7" y="2016815"/>
            <a:ext cx="9817583" cy="1292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7" y="5452704"/>
            <a:ext cx="9910390" cy="1144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6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矩形 4"/>
          <p:cNvSpPr/>
          <p:nvPr/>
        </p:nvSpPr>
        <p:spPr>
          <a:xfrm>
            <a:off x="11172808" y="5378968"/>
            <a:ext cx="473496" cy="3570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14512"/>
            <a:ext cx="11696700" cy="32289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71662"/>
            <a:ext cx="118395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33562"/>
            <a:ext cx="118110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268760"/>
            <a:ext cx="11649075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3212976"/>
            <a:ext cx="83439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09800"/>
            <a:ext cx="117252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2087"/>
            <a:ext cx="117062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304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2025-12-02T16:10:28Z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