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2919412"/>
            <a:ext cx="56197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836712"/>
            <a:ext cx="119062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348880"/>
            <a:ext cx="7231730" cy="42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2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6792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3104" y="3823526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47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62125"/>
            <a:ext cx="11782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916832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07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062" y="1052736"/>
            <a:ext cx="11953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9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28800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9400" y="4005064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3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1196752"/>
            <a:ext cx="117443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6440" y="2957688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60857" cy="4813151"/>
            <a:chOff x="335360" y="1268760"/>
            <a:chExt cx="11460857" cy="48131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36295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852936"/>
              <a:ext cx="11172825" cy="3228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95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06649"/>
            <a:ext cx="108013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1844824"/>
            <a:ext cx="71628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1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68760"/>
            <a:ext cx="10727556" cy="53683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2856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717267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4509120"/>
            <a:ext cx="864096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01208"/>
            <a:ext cx="180020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2304" y="5301208"/>
            <a:ext cx="99020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5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276872"/>
            <a:ext cx="10338445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6" y="3186280"/>
            <a:ext cx="8280921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6" y="3870594"/>
            <a:ext cx="10657186" cy="1632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446" y="5763748"/>
            <a:ext cx="802489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30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6792"/>
            <a:ext cx="11811000" cy="4305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4221088"/>
            <a:ext cx="116109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52612"/>
            <a:ext cx="117252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7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262" y="923925"/>
            <a:ext cx="102774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9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1137"/>
            <a:ext cx="114109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8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43050"/>
            <a:ext cx="110871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700808"/>
            <a:ext cx="1584176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445272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37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81187"/>
            <a:ext cx="110871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88840"/>
            <a:ext cx="108012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780928"/>
            <a:ext cx="1008112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9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0200"/>
            <a:ext cx="111442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93344"/>
            <a:ext cx="10225136" cy="2467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27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56792"/>
            <a:ext cx="11058525" cy="2933700"/>
            <a:chOff x="407368" y="1340768"/>
            <a:chExt cx="11058525" cy="2933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058525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925" y="2807618"/>
              <a:ext cx="10344150" cy="1466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23925" y="3193344"/>
            <a:ext cx="10541968" cy="1603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8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22337"/>
            <a:ext cx="6124575" cy="6613326"/>
            <a:chOff x="1343472" y="188640"/>
            <a:chExt cx="6124575" cy="66133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188640"/>
              <a:ext cx="6124575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4497" y="5373216"/>
              <a:ext cx="5543550" cy="14287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6294" y="836712"/>
            <a:ext cx="4722659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04664"/>
            <a:ext cx="10297144" cy="6192688"/>
            <a:chOff x="504825" y="342900"/>
            <a:chExt cx="11382450" cy="6249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825" y="342900"/>
              <a:ext cx="11182350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400" y="3573016"/>
              <a:ext cx="11191875" cy="3019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72264" y="1245520"/>
            <a:ext cx="108012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5" y="2060848"/>
            <a:ext cx="1475163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544" y="2827074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2360" y="5184405"/>
            <a:ext cx="1800200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5184405"/>
            <a:ext cx="3024336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5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980728"/>
            <a:ext cx="118300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013176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781175"/>
            <a:ext cx="95154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0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47862"/>
            <a:ext cx="111537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73016"/>
            <a:ext cx="10545439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4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2575"/>
            <a:ext cx="110585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81128"/>
            <a:ext cx="928903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8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2776"/>
            <a:ext cx="11811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792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725144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" y="1124744"/>
            <a:ext cx="118681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4365104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4787" y="1410469"/>
            <a:ext cx="11782425" cy="4682827"/>
            <a:chOff x="204787" y="1268760"/>
            <a:chExt cx="11782425" cy="46828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787" y="1268760"/>
              <a:ext cx="11782425" cy="2952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437112"/>
              <a:ext cx="8315325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1410469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3891907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64704"/>
            <a:ext cx="11734800" cy="2333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7" y="2924944"/>
            <a:ext cx="7320177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72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8681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852936"/>
            <a:ext cx="576064" cy="471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74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2025-12-02T15:54:36Z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