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75" r:id="rId5"/>
    <p:sldId id="326" r:id="rId6"/>
    <p:sldId id="327" r:id="rId7"/>
    <p:sldId id="328" r:id="rId8"/>
    <p:sldId id="329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2957512"/>
            <a:ext cx="64579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268760"/>
            <a:ext cx="11626899" cy="53804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126876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0496" y="338291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0869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9550" y="1556792"/>
            <a:ext cx="11772900" cy="4116685"/>
            <a:chOff x="209550" y="1268760"/>
            <a:chExt cx="11772900" cy="411668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9550" y="1268760"/>
              <a:ext cx="11772900" cy="1352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2708920"/>
              <a:ext cx="6419850" cy="26765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848528" y="238700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5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66875"/>
            <a:ext cx="115919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1683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15380" y="692696"/>
            <a:ext cx="11161240" cy="5904656"/>
            <a:chOff x="407368" y="692696"/>
            <a:chExt cx="11665104" cy="615387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692696"/>
              <a:ext cx="11591925" cy="4810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3872" y="5570218"/>
              <a:ext cx="11658600" cy="1276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366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57350"/>
            <a:ext cx="117062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7728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9330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71675"/>
            <a:ext cx="116586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2920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0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908720"/>
            <a:ext cx="11763375" cy="2095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004220"/>
            <a:ext cx="6146254" cy="3716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2776"/>
            <a:ext cx="117729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567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92832" y="378604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3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328862"/>
            <a:ext cx="11553825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2886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16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4210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2" y="4077072"/>
            <a:ext cx="11610975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256950" cy="590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18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749238" cy="56886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43716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143716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21328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2384" y="285293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2066" y="3573016"/>
            <a:ext cx="9620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8408" y="4305288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78530" y="5230344"/>
            <a:ext cx="89007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19536" y="5949280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24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矩形 2"/>
          <p:cNvSpPr/>
          <p:nvPr/>
        </p:nvSpPr>
        <p:spPr>
          <a:xfrm>
            <a:off x="6335264" y="4401680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10925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1460400"/>
            <a:ext cx="1152128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2204864"/>
            <a:ext cx="2016224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4064" y="2973712"/>
            <a:ext cx="2040248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56632" y="4455424"/>
            <a:ext cx="1879528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04504" y="5235320"/>
            <a:ext cx="2359560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54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33500"/>
            <a:ext cx="11668125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912" y="3439664"/>
            <a:ext cx="1110615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94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00808"/>
            <a:ext cx="109537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9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252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43848" y="1377344"/>
            <a:ext cx="1152128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132856"/>
            <a:ext cx="1152128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2132856"/>
            <a:ext cx="3024336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2927232"/>
            <a:ext cx="1152128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43872" y="4437112"/>
            <a:ext cx="1152128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91744" y="5941888"/>
            <a:ext cx="1152128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6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4533" y="836713"/>
            <a:ext cx="10576083" cy="54744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957687"/>
            <a:ext cx="10081120" cy="3353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47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04962"/>
            <a:ext cx="110490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933056"/>
            <a:ext cx="10225136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32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12776"/>
            <a:ext cx="118014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66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66255"/>
            <a:ext cx="5172224" cy="6525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97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764704"/>
            <a:ext cx="11103581" cy="579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908720"/>
            <a:ext cx="10759582" cy="5724078"/>
            <a:chOff x="461962" y="1196752"/>
            <a:chExt cx="11294027" cy="59755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962" y="1196752"/>
              <a:ext cx="11268075" cy="3819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3189" y="5229200"/>
              <a:ext cx="10972800" cy="1943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207568" y="1628800"/>
            <a:ext cx="1152128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1628800"/>
            <a:ext cx="1152128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41080" y="3501007"/>
            <a:ext cx="10005202" cy="1066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1544" y="6119981"/>
            <a:ext cx="5544616" cy="512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44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39416" y="260648"/>
            <a:ext cx="11172825" cy="6364964"/>
            <a:chOff x="839416" y="188640"/>
            <a:chExt cx="11172825" cy="63649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188640"/>
              <a:ext cx="11163300" cy="3810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000904"/>
              <a:ext cx="11172825" cy="25527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271463" y="2957688"/>
            <a:ext cx="10740777" cy="1112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517232"/>
            <a:ext cx="10515228" cy="1108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1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90662"/>
            <a:ext cx="112395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73016"/>
            <a:ext cx="10297144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32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84784"/>
            <a:ext cx="117824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567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93976" y="369822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93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484784"/>
            <a:ext cx="7343775" cy="3486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7" y="915530"/>
            <a:ext cx="3964653" cy="5825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14450"/>
            <a:ext cx="72961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31828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90500" y="1665746"/>
            <a:ext cx="11811000" cy="3526507"/>
            <a:chOff x="190500" y="1340768"/>
            <a:chExt cx="11811000" cy="352650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0500" y="1340768"/>
              <a:ext cx="11811000" cy="5238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12" y="1990725"/>
              <a:ext cx="11306175" cy="287655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920536" y="161355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764704"/>
            <a:ext cx="11753850" cy="2762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396224"/>
            <a:ext cx="4536504" cy="33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66875"/>
            <a:ext cx="116871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8448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2025-12-02T15:49:51Z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