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957512"/>
            <a:ext cx="75152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12776"/>
            <a:ext cx="118967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" y="1412776"/>
            <a:ext cx="11896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10441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6700" y="1772394"/>
            <a:ext cx="11658600" cy="2952750"/>
            <a:chOff x="266700" y="1484784"/>
            <a:chExt cx="11658600" cy="29527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84784"/>
              <a:ext cx="11658600" cy="1343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827809"/>
              <a:ext cx="9915525" cy="16097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844405" y="177239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62" y="764704"/>
            <a:ext cx="11801475" cy="2847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3321529"/>
            <a:ext cx="9159379" cy="353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34219"/>
            <a:ext cx="118014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3421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4437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319" y="620688"/>
            <a:ext cx="11517362" cy="2119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1805" y="2564904"/>
            <a:ext cx="4098914" cy="41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1450" y="1268760"/>
            <a:ext cx="11849100" cy="5095875"/>
            <a:chOff x="171450" y="1268760"/>
            <a:chExt cx="11849100" cy="50958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450" y="1268760"/>
              <a:ext cx="11849100" cy="2914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183410"/>
              <a:ext cx="11087100" cy="21812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848528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2832" y="421541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60230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8239125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70694"/>
            <a:ext cx="4275485" cy="514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058" y="1527978"/>
            <a:ext cx="56769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490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56792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32564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433095"/>
            <a:ext cx="90730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181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1" y="4077072"/>
            <a:ext cx="116109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14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73016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436510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85184"/>
            <a:ext cx="9793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829684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6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60648"/>
            <a:ext cx="11677650" cy="5740909"/>
            <a:chOff x="514350" y="260648"/>
            <a:chExt cx="11677650" cy="57409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2975" y="260648"/>
              <a:ext cx="11249025" cy="2190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2467782"/>
              <a:ext cx="11163300" cy="3533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86720" y="2526462"/>
            <a:ext cx="19855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97151"/>
            <a:ext cx="10225136" cy="1220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9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68761"/>
            <a:ext cx="11017224" cy="543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6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76362"/>
            <a:ext cx="106870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6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829696"/>
            <a:ext cx="5040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0271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1832" y="433809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6584" y="5835456"/>
            <a:ext cx="2887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5104" y="5835456"/>
            <a:ext cx="2001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44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24062"/>
            <a:ext cx="110585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8"/>
            <a:ext cx="10441160" cy="165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1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8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8134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4909" y="220027"/>
            <a:ext cx="11575003" cy="6296025"/>
            <a:chOff x="604837" y="561975"/>
            <a:chExt cx="11575003" cy="6296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2265" y="561975"/>
              <a:ext cx="11077575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3429000"/>
              <a:ext cx="10982325" cy="3429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87436" y="10340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1034044"/>
            <a:ext cx="18488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15936" y="17354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2424976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3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1409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9330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581128"/>
            <a:ext cx="1512168" cy="312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088" y="5013176"/>
            <a:ext cx="1008864" cy="384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8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111" y="662558"/>
            <a:ext cx="11858625" cy="283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708920"/>
            <a:ext cx="739282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2966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570634"/>
            <a:ext cx="7272808" cy="498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84984"/>
            <a:ext cx="81369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94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52587"/>
            <a:ext cx="11220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00225"/>
            <a:ext cx="111347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64904"/>
            <a:ext cx="44644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61048"/>
            <a:ext cx="1053591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0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74776" y="836712"/>
            <a:ext cx="11017224" cy="5760640"/>
            <a:chOff x="335360" y="548680"/>
            <a:chExt cx="11753850" cy="63588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548680"/>
              <a:ext cx="11753850" cy="4905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7040" y="5526403"/>
              <a:ext cx="6324600" cy="13811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208568" y="8367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14976" y="280663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84784"/>
            <a:ext cx="6962775" cy="365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4119" y="404664"/>
            <a:ext cx="4342481" cy="638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5360" y="1412776"/>
            <a:ext cx="11744325" cy="5010150"/>
            <a:chOff x="335360" y="1340768"/>
            <a:chExt cx="11744325" cy="5010150"/>
          </a:xfrm>
        </p:grpSpPr>
        <p:grpSp>
          <p:nvGrpSpPr>
            <p:cNvPr id="8" name="组合 7"/>
            <p:cNvGrpSpPr/>
            <p:nvPr/>
          </p:nvGrpSpPr>
          <p:grpSpPr>
            <a:xfrm>
              <a:off x="335360" y="1340768"/>
              <a:ext cx="11417671" cy="723900"/>
              <a:chOff x="335360" y="1340768"/>
              <a:chExt cx="11417671" cy="72390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340768"/>
                <a:ext cx="6743700" cy="7239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0096" y="1340768"/>
                <a:ext cx="981075" cy="5429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00456" y="1389153"/>
                <a:ext cx="1552575" cy="4953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0" y="1883693"/>
              <a:ext cx="11744325" cy="4467225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774535" y="14093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93055" y="28982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47762"/>
            <a:ext cx="11744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33525"/>
            <a:ext cx="11906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6667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3424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52625"/>
            <a:ext cx="117443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7472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2025-12-02T16:06:36Z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