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3" r:id="rId11"/>
    <p:sldId id="332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6112" y="2962275"/>
            <a:ext cx="5819775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647825"/>
            <a:ext cx="11877675" cy="3562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48528" y="1647825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869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764704"/>
            <a:ext cx="10432528" cy="583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383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268760"/>
            <a:ext cx="11763375" cy="5495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336360" y="130040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48528" y="450912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51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40768"/>
            <a:ext cx="11811000" cy="46672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848528" y="134076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76520" y="3674393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768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5275" y="620688"/>
            <a:ext cx="11896725" cy="3162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7" y="3782988"/>
            <a:ext cx="5590417" cy="2958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664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40768"/>
            <a:ext cx="11744325" cy="48291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48528" y="134917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48528" y="400506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1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824037"/>
            <a:ext cx="11782425" cy="3209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920536" y="270892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400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6864" y="980728"/>
            <a:ext cx="11801475" cy="3181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3284983"/>
            <a:ext cx="4896543" cy="3425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125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757362"/>
            <a:ext cx="11182350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435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866710" cy="551723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295800" y="2132856"/>
            <a:ext cx="11521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35560" y="2984760"/>
            <a:ext cx="23042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96400" y="5373216"/>
            <a:ext cx="11521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024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84784"/>
            <a:ext cx="11677650" cy="4267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" y="4063773"/>
            <a:ext cx="11496675" cy="1666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838325"/>
            <a:ext cx="11106150" cy="31813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0344472" y="2780928"/>
            <a:ext cx="11521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43472" y="3573016"/>
            <a:ext cx="13681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703512" y="4352912"/>
            <a:ext cx="23762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365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38275"/>
            <a:ext cx="1122997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149080"/>
            <a:ext cx="10369152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954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24744"/>
            <a:ext cx="11610975" cy="145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3672" y="2060848"/>
            <a:ext cx="7992888" cy="4633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409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371600"/>
            <a:ext cx="1120140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3352" y="1496976"/>
            <a:ext cx="13708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52408" y="3188592"/>
            <a:ext cx="18722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32080" y="3974424"/>
            <a:ext cx="11521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143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340768"/>
            <a:ext cx="112395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2204864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1824" y="5517232"/>
            <a:ext cx="18722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775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0137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204864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58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804987"/>
            <a:ext cx="11125200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1916832"/>
            <a:ext cx="11521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83128" y="2780928"/>
            <a:ext cx="11521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5680" y="3573016"/>
            <a:ext cx="11521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52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9075" y="1196752"/>
            <a:ext cx="11753850" cy="2903190"/>
            <a:chOff x="219075" y="1268760"/>
            <a:chExt cx="11753850" cy="290319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9075" y="1268760"/>
              <a:ext cx="11753850" cy="1524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13860" y="2686050"/>
              <a:ext cx="10944225" cy="148590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5520" y="4077072"/>
            <a:ext cx="8186260" cy="2742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311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4425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5373216"/>
            <a:ext cx="396044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6833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557337"/>
            <a:ext cx="110775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212974"/>
            <a:ext cx="10153128" cy="20876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700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700" y="1268760"/>
            <a:ext cx="11658600" cy="15716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2996952"/>
            <a:ext cx="732472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514475"/>
            <a:ext cx="1108710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893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950" y="1762125"/>
            <a:ext cx="918210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799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81137"/>
            <a:ext cx="11258550" cy="3895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2420887"/>
            <a:ext cx="10153128" cy="13681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9436" y="4692785"/>
            <a:ext cx="10153128" cy="6840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9141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4787" y="1196752"/>
            <a:ext cx="11782425" cy="5476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119675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17216" y="537321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975" y="908720"/>
            <a:ext cx="11830050" cy="3600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557" y="4509170"/>
            <a:ext cx="11620500" cy="2162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992544" y="454081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26296" y="1556792"/>
            <a:ext cx="11739408" cy="3003401"/>
            <a:chOff x="228600" y="1340768"/>
            <a:chExt cx="11739408" cy="30034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8600" y="1340768"/>
              <a:ext cx="11734800" cy="14478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8933" y="2924944"/>
              <a:ext cx="11649075" cy="141922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0920536" y="158958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936276" y="313603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2412" y="764704"/>
            <a:ext cx="11687175" cy="2771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3429000"/>
            <a:ext cx="9649072" cy="3401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75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981200"/>
            <a:ext cx="11725275" cy="2895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992544" y="270892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048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484784"/>
            <a:ext cx="11801475" cy="4324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04512" y="227687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97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2025-12-02T15:43:16Z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