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74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7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819400"/>
            <a:ext cx="66675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3600"/>
            <a:ext cx="116776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7617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11696700" cy="1362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445741"/>
            <a:ext cx="8279375" cy="515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2481" y="1196752"/>
            <a:ext cx="11256128" cy="5520989"/>
            <a:chOff x="312481" y="1196752"/>
            <a:chExt cx="11256128" cy="55209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481" y="1196752"/>
              <a:ext cx="11256128" cy="126803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481" y="2464789"/>
              <a:ext cx="10710496" cy="425295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88488" y="185212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5680" y="3835181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6286500" cy="3914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340768"/>
            <a:ext cx="4364873" cy="444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5590" y="1268760"/>
            <a:ext cx="11820525" cy="5334707"/>
            <a:chOff x="115590" y="1268760"/>
            <a:chExt cx="11820525" cy="53347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590" y="3203042"/>
              <a:ext cx="11820525" cy="3400425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255884" y="1268760"/>
              <a:ext cx="11680231" cy="2033120"/>
              <a:chOff x="191344" y="4670117"/>
              <a:chExt cx="11680231" cy="203312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b="52045"/>
              <a:stretch/>
            </p:blipFill>
            <p:spPr>
              <a:xfrm>
                <a:off x="191344" y="4670117"/>
                <a:ext cx="6296025" cy="1224136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432800" y="5380263"/>
                <a:ext cx="5438775" cy="5143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17825" y="6036487"/>
                <a:ext cx="10953750" cy="666750"/>
              </a:xfrm>
              <a:prstGeom prst="rect">
                <a:avLst/>
              </a:prstGeom>
            </p:spPr>
          </p:pic>
        </p:grpSp>
      </p:grpSp>
      <p:sp>
        <p:nvSpPr>
          <p:cNvPr id="8" name="矩形 7"/>
          <p:cNvSpPr/>
          <p:nvPr/>
        </p:nvSpPr>
        <p:spPr>
          <a:xfrm>
            <a:off x="10848528" y="266705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6520" y="465122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9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16" y="1886851"/>
            <a:ext cx="6912770" cy="30842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836712"/>
            <a:ext cx="44100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7368" y="1632208"/>
            <a:ext cx="11471770" cy="3308960"/>
            <a:chOff x="407368" y="1632208"/>
            <a:chExt cx="11471770" cy="3308960"/>
          </a:xfrm>
        </p:grpSpPr>
        <p:grpSp>
          <p:nvGrpSpPr>
            <p:cNvPr id="8" name="组合 7"/>
            <p:cNvGrpSpPr/>
            <p:nvPr/>
          </p:nvGrpSpPr>
          <p:grpSpPr>
            <a:xfrm>
              <a:off x="407368" y="1632208"/>
              <a:ext cx="11471770" cy="654561"/>
              <a:chOff x="407368" y="1396390"/>
              <a:chExt cx="11471770" cy="65456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412776"/>
                <a:ext cx="7248525" cy="6381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3"/>
              <a:srcRect r="77529"/>
              <a:stretch/>
            </p:blipFill>
            <p:spPr>
              <a:xfrm>
                <a:off x="7621997" y="1396390"/>
                <a:ext cx="1558155" cy="61569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488488" y="1396390"/>
                <a:ext cx="1390650" cy="5619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4454" y="2388468"/>
              <a:ext cx="5048250" cy="2552700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920536" y="164859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2562"/>
            <a:ext cx="117062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5256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2900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6543675" cy="1352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62518"/>
            <a:ext cx="9505056" cy="490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33500"/>
            <a:ext cx="112299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4820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3439304"/>
            <a:ext cx="10655547" cy="2365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02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20525" cy="4229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77072"/>
            <a:ext cx="116109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585176" cy="58332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48478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3292" y="2132856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3576" y="350598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4871926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5784" y="5554897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0768"/>
            <a:ext cx="11849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0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62125"/>
            <a:ext cx="111633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6972"/>
            <a:ext cx="10801200" cy="205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9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14450"/>
            <a:ext cx="112395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03441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65" y="4098454"/>
            <a:ext cx="110585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1648" y="4904298"/>
            <a:ext cx="10349542" cy="1804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81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90700"/>
            <a:ext cx="110394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76972"/>
            <a:ext cx="10632305" cy="205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7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30617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59" y="5373216"/>
            <a:ext cx="11001375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6082828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1673" y="6082828"/>
            <a:ext cx="13045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96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76672"/>
            <a:ext cx="88773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31281"/>
            <a:ext cx="10585176" cy="50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50912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522920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620688"/>
            <a:ext cx="10429428" cy="5982118"/>
            <a:chOff x="419100" y="620688"/>
            <a:chExt cx="10429428" cy="59821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620688"/>
              <a:ext cx="10213404" cy="472969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710" y="5347681"/>
              <a:ext cx="10345818" cy="1255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664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9300" y="692696"/>
            <a:ext cx="11849100" cy="6048672"/>
            <a:chOff x="319300" y="692696"/>
            <a:chExt cx="11849100" cy="60486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0000"/>
            <a:stretch/>
          </p:blipFill>
          <p:spPr>
            <a:xfrm>
              <a:off x="319300" y="692696"/>
              <a:ext cx="11849100" cy="2071688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00056" y="1988840"/>
              <a:ext cx="4867580" cy="47525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635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5352" y="2240296"/>
            <a:ext cx="7873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988200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63623"/>
            <a:ext cx="10297144" cy="1849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1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5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0871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69120"/>
            <a:ext cx="10873208" cy="1328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50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2114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76520" y="191683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2776"/>
            <a:ext cx="118205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2765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87488" y="692696"/>
            <a:ext cx="7905750" cy="6087126"/>
            <a:chOff x="1487488" y="692696"/>
            <a:chExt cx="7905750" cy="60871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692696"/>
              <a:ext cx="7905750" cy="7905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6674" y="1340768"/>
              <a:ext cx="4883621" cy="54390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42887" y="1635850"/>
            <a:ext cx="11706225" cy="3999899"/>
            <a:chOff x="242887" y="1635850"/>
            <a:chExt cx="11706225" cy="399989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635850"/>
              <a:ext cx="11706225" cy="1971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3645024"/>
              <a:ext cx="11658600" cy="1990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63585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528" y="378904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904875"/>
            <a:ext cx="11839575" cy="2524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405019"/>
            <a:ext cx="4989602" cy="326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2776"/>
            <a:ext cx="118776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2025-12-02T16:00:24Z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