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3" r:id="rId11"/>
    <p:sldId id="332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5575" y="2995612"/>
            <a:ext cx="6800850" cy="86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01400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149080"/>
            <a:ext cx="504056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605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3988" y="1196752"/>
            <a:ext cx="11125200" cy="4676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80376" y="4581128"/>
            <a:ext cx="2057400" cy="18954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704512" y="3978052"/>
            <a:ext cx="504056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882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220450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2276872"/>
            <a:ext cx="864096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55774" y="3885753"/>
            <a:ext cx="864096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28452" y="5309439"/>
            <a:ext cx="864096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3728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296650" cy="133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0" y="3068960"/>
            <a:ext cx="3619500" cy="2295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105550" y="2233083"/>
            <a:ext cx="710530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9387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338262"/>
            <a:ext cx="11287125" cy="4181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1349166"/>
            <a:ext cx="504056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87402" y="4265986"/>
            <a:ext cx="1497030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6900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59896" y="3573016"/>
            <a:ext cx="3990975" cy="3076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1340768"/>
            <a:ext cx="11172825" cy="2019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855640" y="2756003"/>
            <a:ext cx="1440160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5629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2047875"/>
            <a:ext cx="11182350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3501008"/>
            <a:ext cx="1440160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4018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681162"/>
            <a:ext cx="11249025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336" y="3501008"/>
            <a:ext cx="2736304" cy="19442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4232" y="3428999"/>
            <a:ext cx="2638425" cy="286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3263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5800725" cy="3257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2360" y="4797152"/>
            <a:ext cx="6934200" cy="1323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400" y="2204864"/>
            <a:ext cx="4752528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3165562"/>
            <a:ext cx="4752528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4010514"/>
            <a:ext cx="7848872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5400" y="4797592"/>
            <a:ext cx="7848872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5400" y="5561521"/>
            <a:ext cx="7848872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7809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5" y="1354975"/>
            <a:ext cx="10585175" cy="545840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924944"/>
            <a:ext cx="6840760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3538403"/>
            <a:ext cx="6840760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4093987"/>
            <a:ext cx="6840760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7488" y="4834766"/>
            <a:ext cx="6840760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87488" y="5540822"/>
            <a:ext cx="6840760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87488" y="6200579"/>
            <a:ext cx="6840760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8132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2376487"/>
            <a:ext cx="11201400" cy="2105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28737"/>
            <a:ext cx="11182350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5874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4509120"/>
            <a:ext cx="3295650" cy="1238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1268760"/>
            <a:ext cx="5257800" cy="2838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81747" y="1267759"/>
            <a:ext cx="4962525" cy="276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8535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752600"/>
            <a:ext cx="11334750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2781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696575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5445224"/>
            <a:ext cx="10081120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64352" y="1124744"/>
            <a:ext cx="2295525" cy="32575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11424" y="6197578"/>
            <a:ext cx="10081120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0467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7" y="1254787"/>
            <a:ext cx="10945216" cy="5486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8021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84784"/>
            <a:ext cx="7877175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5104" y="2019203"/>
            <a:ext cx="8069207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5104" y="2841005"/>
            <a:ext cx="8069207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5104" y="3501008"/>
            <a:ext cx="8069207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5104" y="4035427"/>
            <a:ext cx="8069207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5104" y="4727679"/>
            <a:ext cx="8069207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5105" y="5295084"/>
            <a:ext cx="3244672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145464" y="5295084"/>
            <a:ext cx="3244672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19358" y="6012714"/>
            <a:ext cx="5376642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6202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334750" cy="5200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8590" y="4149080"/>
            <a:ext cx="3448050" cy="23622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27448" y="4149080"/>
            <a:ext cx="561662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4808837"/>
            <a:ext cx="561662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7448" y="5341272"/>
            <a:ext cx="561662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27448" y="5931581"/>
            <a:ext cx="561662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0210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916832"/>
            <a:ext cx="8820150" cy="3276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916" y="2420888"/>
            <a:ext cx="9604524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1916" y="3057496"/>
            <a:ext cx="9604524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1916" y="3717253"/>
            <a:ext cx="9604524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1916" y="4365104"/>
            <a:ext cx="9604524" cy="10143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0507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8715375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132856"/>
            <a:ext cx="9145016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2711590"/>
            <a:ext cx="9145016" cy="8614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3788036"/>
            <a:ext cx="9145016" cy="8614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4922355"/>
            <a:ext cx="9145016" cy="8614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5657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052736"/>
            <a:ext cx="10225136" cy="561430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4725144"/>
            <a:ext cx="504056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91921" y="4725144"/>
            <a:ext cx="504056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606452" y="5373216"/>
            <a:ext cx="818139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58816" y="6093296"/>
            <a:ext cx="2257064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5942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296650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132856"/>
            <a:ext cx="504056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32504" y="3683864"/>
            <a:ext cx="504056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4828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563225" cy="457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1984" y="2708920"/>
            <a:ext cx="3790950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2766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7172325" cy="5314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0216" y="2276872"/>
            <a:ext cx="3895725" cy="3124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98214" y="1916832"/>
            <a:ext cx="7205874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92603" y="2276872"/>
            <a:ext cx="3790950" cy="26479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98214" y="2646037"/>
            <a:ext cx="7205874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98214" y="3328944"/>
            <a:ext cx="7205874" cy="1179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98214" y="4775779"/>
            <a:ext cx="7205874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98214" y="5445224"/>
            <a:ext cx="7205874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98214" y="6186004"/>
            <a:ext cx="7205874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493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204864"/>
            <a:ext cx="4162425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0222" y="2852936"/>
            <a:ext cx="4949714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0222" y="3628440"/>
            <a:ext cx="4949714" cy="13127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9972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11229975" cy="2000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3933056"/>
            <a:ext cx="3495675" cy="2181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2320070"/>
            <a:ext cx="504056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591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7768" y="4293096"/>
            <a:ext cx="4295775" cy="2228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1412776"/>
            <a:ext cx="11210925" cy="2743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2204864"/>
            <a:ext cx="504056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1430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695450"/>
            <a:ext cx="11229975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3192153"/>
            <a:ext cx="504056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540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220450" cy="2762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24" y="4221088"/>
            <a:ext cx="2514600" cy="2371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8528" y="2718663"/>
            <a:ext cx="504056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711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3792" y="4653136"/>
            <a:ext cx="3724275" cy="1447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1412776"/>
            <a:ext cx="11172825" cy="2733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8528" y="2779613"/>
            <a:ext cx="504056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1951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43037"/>
            <a:ext cx="11363325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132856"/>
            <a:ext cx="504056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7915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2025-12-16T05:30:58Z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