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3024187"/>
            <a:ext cx="75247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097685"/>
            <a:ext cx="36766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50100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3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3356992"/>
            <a:ext cx="26670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68760"/>
            <a:ext cx="11229975" cy="186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3501008"/>
            <a:ext cx="365760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873" y="4612357"/>
            <a:ext cx="3609975" cy="904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242088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857375"/>
            <a:ext cx="112204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708920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9028" y="4329376"/>
            <a:ext cx="8845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9804"/>
          <a:stretch/>
        </p:blipFill>
        <p:spPr>
          <a:xfrm>
            <a:off x="479376" y="1340769"/>
            <a:ext cx="11163300" cy="23762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861048"/>
            <a:ext cx="32099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276475"/>
            <a:ext cx="1072515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645024"/>
            <a:ext cx="35814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126807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132856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81187"/>
            <a:ext cx="111918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365104"/>
            <a:ext cx="30963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52612"/>
            <a:ext cx="112109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293096"/>
            <a:ext cx="72008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81125"/>
            <a:ext cx="110775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92890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25370"/>
            <a:ext cx="92890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5008276"/>
            <a:ext cx="1036332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76487"/>
            <a:ext cx="112014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871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941168"/>
            <a:ext cx="36724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624074"/>
            <a:ext cx="3672408" cy="82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19212"/>
            <a:ext cx="113442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95500"/>
            <a:ext cx="106489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524" y="4149080"/>
            <a:ext cx="546849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1725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54392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797152"/>
            <a:ext cx="1055370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50881" y="314096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314096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5988" y="3140968"/>
            <a:ext cx="57205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70388" y="3140968"/>
            <a:ext cx="57205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9173" y="3140968"/>
            <a:ext cx="64706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0611" y="4772999"/>
            <a:ext cx="10729965" cy="175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52550"/>
            <a:ext cx="113347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965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07" y="4221088"/>
            <a:ext cx="432435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3645024"/>
            <a:ext cx="3895725" cy="3000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1664" y="134076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03958" y="2810752"/>
            <a:ext cx="100055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854" y="4234438"/>
            <a:ext cx="482108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8771" y="3645024"/>
            <a:ext cx="38576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8495"/>
            <a:ext cx="10945216" cy="55048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149080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3638" y="490143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4012" y="490143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109787"/>
            <a:ext cx="102870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81175"/>
            <a:ext cx="105822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0027"/>
            <a:ext cx="112776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35591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70382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73208" cy="546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680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146" y="2852936"/>
            <a:ext cx="926028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146" y="3443245"/>
            <a:ext cx="926028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146" y="4149080"/>
            <a:ext cx="9260285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146" y="5561191"/>
            <a:ext cx="926028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2104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838" y="2163219"/>
            <a:ext cx="907253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838" y="2822976"/>
            <a:ext cx="907253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838" y="3482733"/>
            <a:ext cx="907253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838" y="4119341"/>
            <a:ext cx="907253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838" y="4871695"/>
            <a:ext cx="907253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62175"/>
            <a:ext cx="106299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09712"/>
            <a:ext cx="112490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09712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224087"/>
            <a:ext cx="111728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1163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863" y="980728"/>
            <a:ext cx="10218737" cy="57426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442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74751"/>
            <a:ext cx="1118235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684909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1798" y="5492980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62075"/>
            <a:ext cx="112490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81112"/>
            <a:ext cx="108204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2025-12-16T06:31:36Z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