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4" r:id="rId12"/>
    <p:sldId id="335" r:id="rId13"/>
    <p:sldId id="333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3019425"/>
            <a:ext cx="74390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009112" cy="52384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6165304"/>
            <a:ext cx="9073008" cy="5749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5691611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717032"/>
            <a:ext cx="2981325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356992"/>
            <a:ext cx="115212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149" y="3645024"/>
            <a:ext cx="36957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7" y="1340768"/>
            <a:ext cx="11058525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662" y="1908904"/>
            <a:ext cx="10515600" cy="133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51784" y="2601807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633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060848"/>
            <a:ext cx="86409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3048" y="3426660"/>
            <a:ext cx="7027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6294" y="5517232"/>
            <a:ext cx="7027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147887"/>
            <a:ext cx="112966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501008"/>
            <a:ext cx="151216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395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5537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842493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89039"/>
            <a:ext cx="8424936" cy="937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11783"/>
            <a:ext cx="8424936" cy="937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299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4062" y="3429000"/>
            <a:ext cx="978001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852936"/>
            <a:ext cx="973455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823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645024"/>
            <a:ext cx="54292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376487"/>
            <a:ext cx="1120140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862137"/>
            <a:ext cx="105537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78200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2204864"/>
            <a:ext cx="7820025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3212976"/>
            <a:ext cx="7820025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7" y="4358870"/>
            <a:ext cx="7820025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7343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6910" y="2060848"/>
            <a:ext cx="818137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910" y="3044696"/>
            <a:ext cx="818137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910" y="4040119"/>
            <a:ext cx="818137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910" y="5035542"/>
            <a:ext cx="3572866" cy="528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1912" y="5035542"/>
            <a:ext cx="3572866" cy="528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5443"/>
            <a:ext cx="111918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509120"/>
            <a:ext cx="10081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6536" y="4509120"/>
            <a:ext cx="10081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36536" y="5319348"/>
            <a:ext cx="10081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052637"/>
            <a:ext cx="105822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5112" y="2636912"/>
            <a:ext cx="10845504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0140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933056"/>
            <a:ext cx="922972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181225"/>
            <a:ext cx="104965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352550"/>
            <a:ext cx="106299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9724" y="3192153"/>
            <a:ext cx="10651225" cy="2829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490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0" y="1914525"/>
            <a:ext cx="44958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28737"/>
            <a:ext cx="112014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28737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372878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500187"/>
            <a:ext cx="104965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132856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4590" y="2132856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9917" y="4146851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362200"/>
            <a:ext cx="10534650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499" y="2955307"/>
            <a:ext cx="10532825" cy="2129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10925" cy="1885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54710"/>
            <a:ext cx="3209925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1576" y="3387981"/>
            <a:ext cx="46196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38275"/>
            <a:ext cx="105918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6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6584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268760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7118" y="1268760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9539" y="1268760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2865" y="5192578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2982" y="5192578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20400" y="6072254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0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980728"/>
            <a:ext cx="411480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437112"/>
            <a:ext cx="10591800" cy="125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1844824"/>
            <a:ext cx="122413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62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203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105851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38790"/>
            <a:ext cx="105851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888855"/>
            <a:ext cx="10585176" cy="1833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13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12776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966204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04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1" y="4076716"/>
            <a:ext cx="3819389" cy="27366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852936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009" y="4437112"/>
            <a:ext cx="10677525" cy="140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4460705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014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760199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3501008"/>
            <a:ext cx="48482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12776"/>
            <a:ext cx="11258550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687569"/>
            <a:ext cx="47230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143125"/>
            <a:ext cx="99250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2025-12-16T06:43:10Z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