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2976562"/>
            <a:ext cx="55530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132856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8820" y="2850487"/>
            <a:ext cx="10836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6090" y="4077404"/>
            <a:ext cx="302834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0682" y="5906204"/>
            <a:ext cx="66921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1115675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4287441"/>
            <a:ext cx="6869881" cy="24870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1961171"/>
            <a:ext cx="9361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196" y="3708948"/>
            <a:ext cx="9361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55851"/>
            <a:ext cx="1049655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4116660"/>
            <a:ext cx="7877175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4365104"/>
            <a:ext cx="1080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01008"/>
            <a:ext cx="26289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7728" y="2689223"/>
            <a:ext cx="98236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009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91192"/>
            <a:ext cx="5976664" cy="100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44488"/>
            <a:ext cx="5976664" cy="1001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0490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921702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49131"/>
            <a:ext cx="52565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51015"/>
            <a:ext cx="91450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19403"/>
            <a:ext cx="70567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93965"/>
            <a:ext cx="70567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26400"/>
            <a:ext cx="70567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403579"/>
            <a:ext cx="70567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041742"/>
            <a:ext cx="705678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57340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420888"/>
            <a:ext cx="58326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29769"/>
            <a:ext cx="58326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2768"/>
          <a:stretch/>
        </p:blipFill>
        <p:spPr>
          <a:xfrm>
            <a:off x="1088976" y="3617243"/>
            <a:ext cx="10582275" cy="31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210" y="4221088"/>
            <a:ext cx="423370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4283955"/>
            <a:ext cx="4267200" cy="1790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211" y="4973442"/>
            <a:ext cx="30815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0652" y="4766790"/>
            <a:ext cx="3081574" cy="822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211" y="5818394"/>
            <a:ext cx="2433501" cy="778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446" y="5922566"/>
            <a:ext cx="30815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9533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730" y="2060848"/>
            <a:ext cx="785451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730" y="2558559"/>
            <a:ext cx="785451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730" y="3172018"/>
            <a:ext cx="785451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730" y="3750752"/>
            <a:ext cx="785451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730" y="4294762"/>
            <a:ext cx="187785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41425" y="4294762"/>
            <a:ext cx="599132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729" y="4966094"/>
            <a:ext cx="196769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99299" y="4966094"/>
            <a:ext cx="187785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9673" y="4966094"/>
            <a:ext cx="470865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25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680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00712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72044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597077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187386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685097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481"/>
          <a:stretch/>
        </p:blipFill>
        <p:spPr>
          <a:xfrm>
            <a:off x="335360" y="1484784"/>
            <a:ext cx="10277475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186261"/>
            <a:ext cx="105822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21718"/>
            <a:ext cx="61055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094496"/>
            <a:ext cx="25922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4508" y="3140968"/>
            <a:ext cx="3305175" cy="2724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58248" y="2094496"/>
            <a:ext cx="380184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012" y="2638507"/>
            <a:ext cx="544300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012" y="3159368"/>
            <a:ext cx="544300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013" y="3761252"/>
            <a:ext cx="19146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72112" y="3761252"/>
            <a:ext cx="19146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6542" y="4293687"/>
            <a:ext cx="631355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6542" y="4860846"/>
            <a:ext cx="220909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34156" y="4860846"/>
            <a:ext cx="412593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0794" y="5485879"/>
            <a:ext cx="412593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0794" y="6018314"/>
            <a:ext cx="412593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0960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8060" y="1439040"/>
            <a:ext cx="369801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974" y="1971475"/>
            <a:ext cx="57480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974" y="2469186"/>
            <a:ext cx="57480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974" y="3001621"/>
            <a:ext cx="185964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1371" y="3001621"/>
            <a:ext cx="185964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974" y="3615079"/>
            <a:ext cx="495598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9974" y="4147515"/>
            <a:ext cx="495598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9974" y="4726250"/>
            <a:ext cx="185964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8222" y="4726250"/>
            <a:ext cx="327376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2182" y="5316558"/>
            <a:ext cx="327376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2182" y="5848994"/>
            <a:ext cx="21760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59245" y="5848994"/>
            <a:ext cx="21760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58674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66967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04465"/>
            <a:ext cx="66967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87371"/>
            <a:ext cx="66967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51451"/>
            <a:ext cx="66967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976333"/>
            <a:ext cx="66967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2489"/>
            <a:ext cx="112299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293096"/>
            <a:ext cx="37147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981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116" y="1916832"/>
            <a:ext cx="34966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8372" y="1916832"/>
            <a:ext cx="34966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818" y="2402969"/>
            <a:ext cx="303888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402969"/>
            <a:ext cx="32403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555" y="2946979"/>
            <a:ext cx="312516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9458" y="2946979"/>
            <a:ext cx="312516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555" y="3525714"/>
            <a:ext cx="161299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05735" y="3525714"/>
            <a:ext cx="629452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6013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293096"/>
            <a:ext cx="3705225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3752" y="1947195"/>
            <a:ext cx="34966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3768" y="2502779"/>
            <a:ext cx="11078319" cy="1099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3768" y="3602374"/>
            <a:ext cx="502964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9093" y="3602374"/>
            <a:ext cx="502964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4577" y="4181108"/>
            <a:ext cx="502964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4293096"/>
            <a:ext cx="37147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2437"/>
            <a:ext cx="10729192" cy="54789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2437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033364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5105232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6715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34966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196" y="2604858"/>
            <a:ext cx="34966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196" y="3206742"/>
            <a:ext cx="42926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9404" y="3206742"/>
            <a:ext cx="42926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920" y="3739178"/>
            <a:ext cx="7066240" cy="156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25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233612"/>
            <a:ext cx="105060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9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636912"/>
            <a:ext cx="55446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333" y="1484784"/>
            <a:ext cx="2466975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759657"/>
            <a:ext cx="43924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34219"/>
            <a:ext cx="43924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755080"/>
            <a:ext cx="43924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322240"/>
            <a:ext cx="43924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877825"/>
            <a:ext cx="518457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4870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3233" y="4005064"/>
            <a:ext cx="2297184" cy="27171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233" y="3861048"/>
            <a:ext cx="2466975" cy="2524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37524" y="1265309"/>
            <a:ext cx="41764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534" y="1693572"/>
            <a:ext cx="229012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3448" y="1693572"/>
            <a:ext cx="57448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6464" y="2260732"/>
            <a:ext cx="634961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464" y="2885765"/>
            <a:ext cx="10886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6464" y="3395051"/>
            <a:ext cx="94459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6464" y="4031659"/>
            <a:ext cx="778977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6464" y="4668266"/>
            <a:ext cx="7789776" cy="971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8869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372173"/>
            <a:ext cx="34966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460" y="4240274"/>
            <a:ext cx="4853467" cy="2285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5165" y="2204864"/>
            <a:ext cx="2811435" cy="85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014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30135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064586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860701"/>
            <a:ext cx="27336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060848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605" y="3501008"/>
            <a:ext cx="29146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55838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4179114"/>
            <a:ext cx="31908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116330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32713"/>
          <a:stretch/>
        </p:blipFill>
        <p:spPr>
          <a:xfrm>
            <a:off x="807418" y="3140969"/>
            <a:ext cx="10763250" cy="12241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3924909"/>
            <a:ext cx="406717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157" y="4596595"/>
            <a:ext cx="3981450" cy="55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512" y="3770311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98486"/>
            <a:ext cx="43624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532" y="5229200"/>
            <a:ext cx="42862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4221088"/>
            <a:ext cx="2952750" cy="2276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4081" y="3984241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744926"/>
            <a:ext cx="28003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1442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07580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