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995612"/>
            <a:ext cx="67341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6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9487" y="2204864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214" y="2996952"/>
            <a:ext cx="269853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861048"/>
            <a:ext cx="30963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4725144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2248" y="5835627"/>
            <a:ext cx="124584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585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861048"/>
            <a:ext cx="129614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5654" y="5435205"/>
            <a:ext cx="67400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058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68731"/>
            <a:ext cx="5353050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484784"/>
            <a:ext cx="64807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106013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9998" y="4149080"/>
            <a:ext cx="125206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55911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65104"/>
            <a:ext cx="547260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580446"/>
            <a:ext cx="547260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6485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812" y="2780928"/>
            <a:ext cx="8235467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812" y="4005063"/>
            <a:ext cx="8235467" cy="568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812" y="4826866"/>
            <a:ext cx="8235467" cy="568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812" y="5661248"/>
            <a:ext cx="8235467" cy="568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608647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388" y="3140968"/>
            <a:ext cx="57756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388" y="3904897"/>
            <a:ext cx="577562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19262"/>
            <a:ext cx="111347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92152"/>
            <a:ext cx="8136904" cy="2181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5969"/>
            <a:ext cx="10585176" cy="547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252537"/>
            <a:ext cx="106203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988840"/>
            <a:ext cx="1800200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4202" y="2706470"/>
            <a:ext cx="284958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0112" y="3428999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6050" y="4221088"/>
            <a:ext cx="3399909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6333" y="4963536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76487"/>
            <a:ext cx="1120140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6107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47843"/>
            <a:ext cx="74168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07600"/>
            <a:ext cx="74168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509120"/>
            <a:ext cx="74168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258608"/>
            <a:ext cx="741682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62484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24944"/>
            <a:ext cx="676875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07851"/>
            <a:ext cx="676875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83355"/>
            <a:ext cx="6768752" cy="837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79819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6013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492896"/>
            <a:ext cx="453650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2274" y="3314698"/>
            <a:ext cx="4536504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955" y="4124925"/>
            <a:ext cx="2029685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782955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78833"/>
            <a:ext cx="554461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954336"/>
            <a:ext cx="554461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365104"/>
            <a:ext cx="10081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5959" y="5175332"/>
            <a:ext cx="100811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395537"/>
            <a:ext cx="106775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442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80928"/>
            <a:ext cx="74888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44857"/>
            <a:ext cx="7488832" cy="964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656027"/>
            <a:ext cx="74888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257911"/>
            <a:ext cx="7488832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96119"/>
            <a:ext cx="11239500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371131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2910564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0" y="5248650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24000"/>
            <a:ext cx="105918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543919"/>
            <a:ext cx="194421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7079" y="2388870"/>
            <a:ext cx="194421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409825"/>
            <a:ext cx="1061085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962150"/>
            <a:ext cx="103060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6420" y="2852936"/>
            <a:ext cx="106521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420" y="3558991"/>
            <a:ext cx="106521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420" y="4380793"/>
            <a:ext cx="1065218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71913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372" y="2348880"/>
            <a:ext cx="92530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372" y="3008637"/>
            <a:ext cx="92530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372" y="3703118"/>
            <a:ext cx="92530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372" y="4420748"/>
            <a:ext cx="92530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372" y="5161527"/>
            <a:ext cx="9253028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09700"/>
            <a:ext cx="11249025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371131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3049460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8695"/>
            <a:ext cx="1122997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92896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4946729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85875"/>
            <a:ext cx="1116330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5069492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465772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311" y="2852936"/>
            <a:ext cx="607695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10925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823171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525" y="908720"/>
            <a:ext cx="10468099" cy="57331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445224"/>
            <a:ext cx="504056" cy="473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2025-12-16T05:25:24Z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