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6" r:id="rId4"/>
    <p:sldId id="325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8.png"/><Relationship Id="rId4" Type="http://schemas.openxmlformats.org/officeDocument/2006/relationships/image" Target="../media/image6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2900362"/>
            <a:ext cx="7562850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856" y="4365104"/>
            <a:ext cx="2609850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081" y="1412776"/>
            <a:ext cx="11201400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779613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966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559423"/>
            <a:ext cx="108012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37455" y="5156729"/>
            <a:ext cx="918185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5377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365104"/>
            <a:ext cx="3533775" cy="2181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1" y="2780928"/>
            <a:ext cx="3808959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0405" y="3533283"/>
            <a:ext cx="11751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87125" cy="3552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8103" y="4077072"/>
            <a:ext cx="7210425" cy="2743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52384" y="1962377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87654" y="4300463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29975" cy="2181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517" y="3573016"/>
            <a:ext cx="2733675" cy="2466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2708920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182350" cy="2105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3593" y="3861048"/>
            <a:ext cx="3009900" cy="2333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46515" y="2988509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53775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7000" y="4005064"/>
            <a:ext cx="3438525" cy="220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3603379"/>
            <a:ext cx="129614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043112"/>
            <a:ext cx="113442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156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060848"/>
            <a:ext cx="316835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6864" y="2060848"/>
            <a:ext cx="316835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274" y="2780928"/>
            <a:ext cx="649485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274" y="3440685"/>
            <a:ext cx="649485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3274" y="4239338"/>
            <a:ext cx="7070918" cy="7738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3274" y="5338933"/>
            <a:ext cx="9951238" cy="7738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76872"/>
            <a:ext cx="4514850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5932" y="2973475"/>
            <a:ext cx="5061995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5932" y="3691105"/>
            <a:ext cx="5061995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376487"/>
            <a:ext cx="11201400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2824"/>
            <a:ext cx="11162159" cy="55105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636912"/>
            <a:ext cx="784887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192496"/>
            <a:ext cx="784887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852253"/>
            <a:ext cx="784887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569884"/>
            <a:ext cx="208823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29196" y="4509120"/>
            <a:ext cx="3630899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87880" y="5087854"/>
            <a:ext cx="663631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87880" y="5655014"/>
            <a:ext cx="214131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71322" y="5655014"/>
            <a:ext cx="3472749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61501" y="6337921"/>
            <a:ext cx="322233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02413" y="6337921"/>
            <a:ext cx="322233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636912"/>
            <a:ext cx="5124450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247790"/>
            <a:ext cx="633670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930696"/>
            <a:ext cx="633670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585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077072"/>
            <a:ext cx="460851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8" y="4077072"/>
            <a:ext cx="199084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6048" y="4667380"/>
            <a:ext cx="3279751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37982" y="4667380"/>
            <a:ext cx="3279751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0301" y="5338711"/>
            <a:ext cx="7211923" cy="1307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77152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2268" y="2492896"/>
            <a:ext cx="8958107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2268" y="3129503"/>
            <a:ext cx="8958107" cy="11635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2268" y="4460592"/>
            <a:ext cx="8958107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2268" y="5189797"/>
            <a:ext cx="8958107" cy="1047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45216" cy="50916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310420"/>
            <a:ext cx="6345995" cy="5388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1444" y="4005064"/>
            <a:ext cx="486054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6320" y="4005064"/>
            <a:ext cx="2695575" cy="2343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91444" y="4560649"/>
            <a:ext cx="442849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9935" y="4560649"/>
            <a:ext cx="1782501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95175" y="5185682"/>
            <a:ext cx="3144641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95175" y="5822289"/>
            <a:ext cx="3936729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07419" y="5799140"/>
            <a:ext cx="2095017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06750" y="6366300"/>
            <a:ext cx="313306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20340" y="6366300"/>
            <a:ext cx="313306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7962900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526" y="1916832"/>
            <a:ext cx="8772525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63952" y="1268760"/>
            <a:ext cx="331236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56" y="1905368"/>
            <a:ext cx="476120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76873" y="1963241"/>
            <a:ext cx="331236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7389" y="2680871"/>
            <a:ext cx="7571851" cy="1108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4158" y="3792041"/>
            <a:ext cx="4849793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12088" y="3792041"/>
            <a:ext cx="3474739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5526" y="4474947"/>
            <a:ext cx="461039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30123" y="4474947"/>
            <a:ext cx="461039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3399" y="5088405"/>
            <a:ext cx="2608305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416128" y="5088405"/>
            <a:ext cx="440806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28737"/>
            <a:ext cx="112204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6680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101348"/>
            <a:ext cx="511256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2550" y="1340768"/>
            <a:ext cx="2990850" cy="2419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416" y="2795829"/>
            <a:ext cx="561662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397712"/>
            <a:ext cx="561662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057469"/>
            <a:ext cx="41044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90556" y="4057469"/>
            <a:ext cx="41044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7370" y="4786674"/>
            <a:ext cx="7002805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7370" y="5423281"/>
            <a:ext cx="7002805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7370" y="6129337"/>
            <a:ext cx="714682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42222" y="6129337"/>
            <a:ext cx="208856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467475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1340768"/>
            <a:ext cx="3028950" cy="2428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2896" y="1374105"/>
            <a:ext cx="2990850" cy="2419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0892" y="2060848"/>
            <a:ext cx="5869123" cy="3828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0893" y="2708921"/>
            <a:ext cx="33488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15976" y="2708921"/>
            <a:ext cx="33488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5616" y="3501008"/>
            <a:ext cx="24500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71023" y="3438126"/>
            <a:ext cx="39318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5063" y="4236779"/>
            <a:ext cx="39318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5062" y="5013176"/>
            <a:ext cx="43968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5062" y="5800255"/>
            <a:ext cx="43968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71637"/>
            <a:ext cx="113157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633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65145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2869853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10734675" cy="2276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986632"/>
            <a:ext cx="5457825" cy="58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8" y="2492896"/>
            <a:ext cx="115212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29652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943885"/>
            <a:ext cx="2819400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046557"/>
            <a:ext cx="1022513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9771" y="2782592"/>
            <a:ext cx="1022513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9771" y="3419200"/>
            <a:ext cx="1022513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9771" y="4005064"/>
            <a:ext cx="10225136" cy="2634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144125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9124" y="3645024"/>
            <a:ext cx="3876675" cy="2600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3432" y="3632669"/>
            <a:ext cx="10225136" cy="2612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2046557"/>
            <a:ext cx="1022513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2729464"/>
            <a:ext cx="1022513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97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9187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5733256"/>
            <a:ext cx="86409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769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107061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924944"/>
            <a:ext cx="504056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654149"/>
            <a:ext cx="504056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290756"/>
            <a:ext cx="504056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996812"/>
            <a:ext cx="597666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668144"/>
            <a:ext cx="295232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79778" y="5668144"/>
            <a:ext cx="4344413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1884020"/>
            <a:ext cx="2943225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04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8640"/>
            <a:ext cx="6705600" cy="568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6021288"/>
            <a:ext cx="7572375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248" y="1988840"/>
            <a:ext cx="2895600" cy="2781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8" y="1857306"/>
            <a:ext cx="684076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2667534"/>
            <a:ext cx="6840760" cy="689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3886827"/>
            <a:ext cx="381642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99298" y="3693527"/>
            <a:ext cx="2848830" cy="9146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4683499"/>
            <a:ext cx="756084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5400" y="5331681"/>
            <a:ext cx="756084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5400" y="6014587"/>
            <a:ext cx="576064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00056" y="6014587"/>
            <a:ext cx="244871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8248" y="1911846"/>
            <a:ext cx="2943225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62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728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4436218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9975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9925" y="3573016"/>
            <a:ext cx="2428875" cy="2219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142146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3789040"/>
            <a:ext cx="3400425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340768"/>
            <a:ext cx="11172825" cy="2143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175483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3750741"/>
            <a:ext cx="3267075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4" y="1447800"/>
            <a:ext cx="11258550" cy="2095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3750741"/>
            <a:ext cx="2733675" cy="1228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71615" y="3750741"/>
            <a:ext cx="3086100" cy="1228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32504" y="3040667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39500" cy="3209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546426"/>
            <a:ext cx="3419475" cy="226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945730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39500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4520811"/>
            <a:ext cx="3095625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911365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2025-12-16T06:18:56Z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