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3009900"/>
            <a:ext cx="75057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4005064"/>
            <a:ext cx="30956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38380"/>
            <a:ext cx="1120140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005064"/>
            <a:ext cx="334327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6124" y="4631971"/>
            <a:ext cx="3367708" cy="487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3436437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95462"/>
            <a:ext cx="111823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140968"/>
            <a:ext cx="2808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437112"/>
            <a:ext cx="7920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555" y="2852936"/>
            <a:ext cx="285750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8000" y="1986388"/>
            <a:ext cx="16920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382" y="3501008"/>
            <a:ext cx="42576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1252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637284"/>
            <a:ext cx="804862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03218" y="2682457"/>
            <a:ext cx="113699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38362"/>
            <a:ext cx="11239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107435"/>
            <a:ext cx="172819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1728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70694"/>
            <a:ext cx="3581400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3788" y="240622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525" y="3573016"/>
            <a:ext cx="58007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24902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06084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8674" y="2788141"/>
            <a:ext cx="289367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077071"/>
            <a:ext cx="2448272" cy="2791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407250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14512"/>
            <a:ext cx="112490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5914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0928"/>
            <a:ext cx="34563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186" y="3440685"/>
            <a:ext cx="5161758" cy="780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186" y="4509120"/>
            <a:ext cx="7826054" cy="780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186" y="5535703"/>
            <a:ext cx="7826054" cy="780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1137"/>
            <a:ext cx="111823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14500"/>
            <a:ext cx="10629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724069"/>
            <a:ext cx="1224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4364" y="2492896"/>
            <a:ext cx="19457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2966" y="3152653"/>
            <a:ext cx="84283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52562"/>
            <a:ext cx="106299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212"/>
            <a:ext cx="112014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8724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254" y="2204864"/>
            <a:ext cx="9255153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138" y="3573016"/>
            <a:ext cx="604390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138" y="4279071"/>
            <a:ext cx="6187926" cy="1135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52562"/>
            <a:ext cx="113347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584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84" y="5365576"/>
            <a:ext cx="91059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7928" y="2420888"/>
            <a:ext cx="9206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1271139"/>
            <a:ext cx="3638550" cy="3390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3759" y="1947195"/>
            <a:ext cx="6309595" cy="1697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779940"/>
            <a:ext cx="6121970" cy="1555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484" y="5335935"/>
            <a:ext cx="66576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484" y="5764198"/>
            <a:ext cx="9105900" cy="1049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9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632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822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358" y="3212976"/>
            <a:ext cx="386345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358" y="3838009"/>
            <a:ext cx="386345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358" y="4382019"/>
            <a:ext cx="7247834" cy="1176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358" y="5724682"/>
            <a:ext cx="386345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14500"/>
            <a:ext cx="111061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4599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96202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62278"/>
            <a:ext cx="10009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24000"/>
            <a:ext cx="11172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84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283339"/>
            <a:ext cx="28803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060" y="1908372"/>
            <a:ext cx="21635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1376" y="1908372"/>
            <a:ext cx="247052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681" y="2556554"/>
            <a:ext cx="196769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0354" y="2556554"/>
            <a:ext cx="327162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405" y="3193161"/>
            <a:ext cx="310735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5144" y="3193161"/>
            <a:ext cx="310735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3717032"/>
            <a:ext cx="269333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1868" y="3717032"/>
            <a:ext cx="39882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4457812"/>
            <a:ext cx="7560840" cy="1692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8404" y="6186217"/>
            <a:ext cx="250346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4486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453650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68960"/>
            <a:ext cx="64087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51807"/>
            <a:ext cx="18722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42116"/>
            <a:ext cx="38884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4613" y="4642116"/>
            <a:ext cx="178540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1838" y="4642116"/>
            <a:ext cx="248845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186126"/>
            <a:ext cx="46805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5921" y="5197701"/>
            <a:ext cx="1224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2285" y="5197701"/>
            <a:ext cx="239978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105" y="5857458"/>
            <a:ext cx="831519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71662"/>
            <a:ext cx="112014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071687"/>
            <a:ext cx="82962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24000"/>
            <a:ext cx="10439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81128"/>
            <a:ext cx="11521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11" y="4581128"/>
            <a:ext cx="11521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0484" y="4581128"/>
            <a:ext cx="21377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9041" y="4581128"/>
            <a:ext cx="21377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90750"/>
            <a:ext cx="105346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7787"/>
            <a:ext cx="105632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212" y="2564904"/>
            <a:ext cx="513577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360" y="5036519"/>
            <a:ext cx="547266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52625"/>
            <a:ext cx="106584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1" y="2564904"/>
            <a:ext cx="1065847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1" y="3120489"/>
            <a:ext cx="1065847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1" y="3803396"/>
            <a:ext cx="10658475" cy="1183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2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8990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83575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76412"/>
            <a:ext cx="112014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4599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2550"/>
            <a:ext cx="112776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0216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50" y="5109170"/>
            <a:ext cx="87439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3901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638" y="3789040"/>
            <a:ext cx="3171825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957161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