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9" r:id="rId44"/>
    <p:sldId id="365" r:id="rId45"/>
    <p:sldId id="366" r:id="rId46"/>
    <p:sldId id="367" r:id="rId47"/>
    <p:sldId id="368" r:id="rId48"/>
    <p:sldId id="370" r:id="rId49"/>
    <p:sldId id="371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033712"/>
            <a:ext cx="53530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1"/>
            <a:ext cx="11089232" cy="31883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370444"/>
            <a:ext cx="4104456" cy="244293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388306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7321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797152"/>
            <a:ext cx="68675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130" y="1772816"/>
            <a:ext cx="33623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47862"/>
            <a:ext cx="112680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59" y="3192152"/>
            <a:ext cx="2393677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97" y="4222299"/>
            <a:ext cx="15290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5250" y="4077072"/>
            <a:ext cx="158689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8708" y="5949280"/>
            <a:ext cx="45018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221088"/>
            <a:ext cx="3609975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3252" y="3747395"/>
            <a:ext cx="6883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384501"/>
            <a:ext cx="31813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132856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9093" y="4540391"/>
            <a:ext cx="576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286000"/>
            <a:ext cx="112204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933056"/>
            <a:ext cx="11521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293096"/>
            <a:ext cx="3649672" cy="24208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2204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364502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8106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22650"/>
            <a:ext cx="85689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56027"/>
            <a:ext cx="85689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97152"/>
            <a:ext cx="85689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00287"/>
            <a:ext cx="1129665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95412"/>
            <a:ext cx="104870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877272"/>
            <a:ext cx="838200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5093993"/>
            <a:ext cx="583264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092" y="5904221"/>
            <a:ext cx="18635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877273"/>
            <a:ext cx="6437783" cy="980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1137"/>
            <a:ext cx="112299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991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00808"/>
            <a:ext cx="19442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964" y="2441588"/>
            <a:ext cx="790629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964" y="3159218"/>
            <a:ext cx="10210548" cy="2646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70389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34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37112"/>
            <a:ext cx="338437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4814" y="4437112"/>
            <a:ext cx="338437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604" y="5328363"/>
            <a:ext cx="338437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7604" y="5941821"/>
            <a:ext cx="54404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90297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6064" y="2132856"/>
            <a:ext cx="256206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534" y="2838911"/>
            <a:ext cx="410327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0949" y="2838911"/>
            <a:ext cx="410327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31" y="3591265"/>
            <a:ext cx="432893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9764" y="3591265"/>
            <a:ext cx="455258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320470"/>
            <a:ext cx="182339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9000" y="4320470"/>
            <a:ext cx="50351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152" y="4320470"/>
            <a:ext cx="182880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90712"/>
            <a:ext cx="113347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870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717032"/>
            <a:ext cx="1080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486025"/>
            <a:ext cx="113347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01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04864"/>
            <a:ext cx="144016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96" y="2899345"/>
            <a:ext cx="779043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96" y="3651699"/>
            <a:ext cx="26778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9123" y="3651699"/>
            <a:ext cx="26778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438" y="4450352"/>
            <a:ext cx="1092016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438" y="5237430"/>
            <a:ext cx="1092016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19237"/>
            <a:ext cx="10658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677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9225"/>
            <a:ext cx="106584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76872"/>
            <a:ext cx="72008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7980" y="2276872"/>
            <a:ext cx="72008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441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17904"/>
            <a:ext cx="1071562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3645024"/>
            <a:ext cx="10715625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90750"/>
            <a:ext cx="107061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0110"/>
            <a:ext cx="11334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3068"/>
            <a:ext cx="10477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28800"/>
            <a:ext cx="9361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6212" y="2420888"/>
            <a:ext cx="9361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03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437112"/>
            <a:ext cx="910590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3747395"/>
            <a:ext cx="10801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348" y="4476600"/>
            <a:ext cx="79599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48" y="5147932"/>
            <a:ext cx="79599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348" y="5946585"/>
            <a:ext cx="940010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42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05064"/>
            <a:ext cx="382905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5225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73016"/>
            <a:ext cx="8195954" cy="32025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3490166"/>
            <a:ext cx="7955593" cy="336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46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76425"/>
            <a:ext cx="106870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283"/>
          <a:stretch/>
        </p:blipFill>
        <p:spPr>
          <a:xfrm>
            <a:off x="263352" y="2636912"/>
            <a:ext cx="1060132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9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5195"/>
          <a:stretch/>
        </p:blipFill>
        <p:spPr>
          <a:xfrm>
            <a:off x="335360" y="3715816"/>
            <a:ext cx="10601325" cy="2881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89138"/>
            <a:ext cx="3571937" cy="32838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58422"/>
            <a:ext cx="4286250" cy="337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384" y="4611491"/>
            <a:ext cx="51125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398570"/>
            <a:ext cx="91450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6139349"/>
            <a:ext cx="41044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6139349"/>
            <a:ext cx="41044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60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88868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7727" y="1731171"/>
            <a:ext cx="360614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8479" y="1700808"/>
            <a:ext cx="5315993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7727" y="2523259"/>
            <a:ext cx="274204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1008" y="2523259"/>
            <a:ext cx="453924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5048" y="3252464"/>
            <a:ext cx="78713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5048" y="4085842"/>
            <a:ext cx="78713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65048" y="4815047"/>
            <a:ext cx="78713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5048" y="5694723"/>
            <a:ext cx="78713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4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154"/>
          <a:stretch/>
        </p:blipFill>
        <p:spPr>
          <a:xfrm>
            <a:off x="335360" y="2348880"/>
            <a:ext cx="9172575" cy="2088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7970" y="2276872"/>
            <a:ext cx="407208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5408" y="2276872"/>
            <a:ext cx="407208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251" y="3017651"/>
            <a:ext cx="345650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7954" y="3017651"/>
            <a:ext cx="345650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698" y="3851028"/>
            <a:ext cx="482722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16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677" y="2996952"/>
            <a:ext cx="45529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89916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3035052"/>
            <a:ext cx="46577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1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81150"/>
            <a:ext cx="105251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581150"/>
            <a:ext cx="583862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592" y="2276872"/>
            <a:ext cx="37722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766" y="2276872"/>
            <a:ext cx="471156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591" y="3068960"/>
            <a:ext cx="643652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591" y="3786591"/>
            <a:ext cx="9532873" cy="1586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9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172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957218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79020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61927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95304"/>
            <a:ext cx="79928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1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721080" cy="52670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277" y="2132856"/>
            <a:ext cx="1006627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29000"/>
            <a:ext cx="30963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5291" y="3429000"/>
            <a:ext cx="30963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700" y="4158205"/>
            <a:ext cx="393217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8196" y="4158205"/>
            <a:ext cx="393217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103" y="4864260"/>
            <a:ext cx="352071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9933" y="4864260"/>
            <a:ext cx="352071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8551" y="5466144"/>
            <a:ext cx="3520714" cy="1213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8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918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7176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829769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62087"/>
            <a:ext cx="112109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93305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271712"/>
            <a:ext cx="111347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5530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728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807047"/>
            <a:ext cx="5638800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2991273"/>
            <a:ext cx="2000250" cy="1362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13285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00175"/>
            <a:ext cx="111633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2025-12-16T06:51:35Z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