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1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47887" y="2385070"/>
            <a:ext cx="7896225" cy="2087860"/>
            <a:chOff x="2147887" y="2204864"/>
            <a:chExt cx="7896225" cy="20878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47887" y="2204864"/>
              <a:ext cx="7896225" cy="561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52700" y="3645024"/>
              <a:ext cx="7086600" cy="6477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6265" y="692696"/>
            <a:ext cx="10620375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29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6632"/>
            <a:ext cx="982980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562" y="1772816"/>
            <a:ext cx="10810875" cy="497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8125" y="1700808"/>
            <a:ext cx="1084331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8125" y="3447143"/>
            <a:ext cx="7238075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00" y="3447143"/>
            <a:ext cx="3493659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0562" y="5198928"/>
            <a:ext cx="11094070" cy="1545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642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1340768"/>
            <a:ext cx="99536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578" y="2276872"/>
            <a:ext cx="9874957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5578" y="3225997"/>
            <a:ext cx="9874957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5578" y="3955202"/>
            <a:ext cx="1030700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5578" y="4904326"/>
            <a:ext cx="1030700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5578" y="5818726"/>
            <a:ext cx="1030700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765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20688"/>
            <a:ext cx="10687050" cy="599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412776"/>
            <a:ext cx="10687050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288991"/>
            <a:ext cx="1008112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226540"/>
            <a:ext cx="1008112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117791"/>
            <a:ext cx="1008112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6009041"/>
            <a:ext cx="1008112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700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72816"/>
            <a:ext cx="1079182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766270"/>
            <a:ext cx="712879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3302" y="2599648"/>
            <a:ext cx="1059329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3302" y="3452472"/>
            <a:ext cx="11025346" cy="2784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542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268760"/>
            <a:ext cx="10991204" cy="556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476672"/>
            <a:ext cx="10858500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0652" y="3212976"/>
            <a:ext cx="36480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10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556792"/>
            <a:ext cx="107823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50218" y="1507934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18582" y="1507934"/>
            <a:ext cx="2468567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8349" y="2420888"/>
            <a:ext cx="1056226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18187" y="3429331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67808" y="3415310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97276" y="3415310"/>
            <a:ext cx="154334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62562" y="4387584"/>
            <a:ext cx="909793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6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40768"/>
            <a:ext cx="10753725" cy="26289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017340" y="4211563"/>
            <a:ext cx="10134600" cy="2231057"/>
            <a:chOff x="1017340" y="4283571"/>
            <a:chExt cx="10134600" cy="2231057"/>
          </a:xfrm>
        </p:grpSpPr>
        <p:grpSp>
          <p:nvGrpSpPr>
            <p:cNvPr id="6" name="组合 5"/>
            <p:cNvGrpSpPr/>
            <p:nvPr/>
          </p:nvGrpSpPr>
          <p:grpSpPr>
            <a:xfrm>
              <a:off x="1055440" y="4283571"/>
              <a:ext cx="10096500" cy="600075"/>
              <a:chOff x="1055440" y="4283571"/>
              <a:chExt cx="10096500" cy="60007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55440" y="4293096"/>
                <a:ext cx="6762750" cy="59055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818190" y="4283571"/>
                <a:ext cx="3333750" cy="600075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/>
          </p:nvGrpSpPr>
          <p:grpSpPr>
            <a:xfrm>
              <a:off x="1055440" y="5129158"/>
              <a:ext cx="4410075" cy="590550"/>
              <a:chOff x="1055440" y="5129158"/>
              <a:chExt cx="4410075" cy="590550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55440" y="5195833"/>
                <a:ext cx="3228975" cy="457200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284415" y="5129158"/>
                <a:ext cx="1181100" cy="590550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17340" y="6000278"/>
              <a:ext cx="4448175" cy="514350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1055440" y="4294350"/>
            <a:ext cx="10417422" cy="13533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7340" y="5893212"/>
            <a:ext cx="666283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41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916832"/>
            <a:ext cx="1073467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8662" y="2708920"/>
            <a:ext cx="1091195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8662" y="3461274"/>
            <a:ext cx="10911954" cy="16750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080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39" y="1340768"/>
            <a:ext cx="9721081" cy="53327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224087"/>
            <a:ext cx="8753475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68960"/>
            <a:ext cx="928903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925486"/>
            <a:ext cx="928903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93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64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1484784"/>
            <a:ext cx="91821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79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28800"/>
            <a:ext cx="107727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86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147887"/>
            <a:ext cx="1068705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32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747837"/>
            <a:ext cx="106870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2615" y="3494462"/>
            <a:ext cx="1069691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2615" y="4501459"/>
            <a:ext cx="1069691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01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728787"/>
            <a:ext cx="108299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036" y="3573016"/>
            <a:ext cx="11247611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40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628" y="1700808"/>
            <a:ext cx="106680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5628" y="2492896"/>
            <a:ext cx="940486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5628" y="3407296"/>
            <a:ext cx="940486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5628" y="4379569"/>
            <a:ext cx="940486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5628" y="5229200"/>
            <a:ext cx="940486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53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628800"/>
            <a:ext cx="108013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439853"/>
            <a:ext cx="11017224" cy="2465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86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187" y="1235918"/>
            <a:ext cx="107156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4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988840"/>
            <a:ext cx="108299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74934" y="2996952"/>
            <a:ext cx="3312368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2996952"/>
            <a:ext cx="3312368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797152"/>
            <a:ext cx="993710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608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268760"/>
            <a:ext cx="99441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3950" y="2204864"/>
            <a:ext cx="907650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3950" y="3072965"/>
            <a:ext cx="907650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3950" y="3998939"/>
            <a:ext cx="907650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3950" y="5029086"/>
            <a:ext cx="907650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3950" y="5874038"/>
            <a:ext cx="907650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163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348880"/>
            <a:ext cx="1084897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0667" y="3255057"/>
            <a:ext cx="10849820" cy="1560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83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6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49076" y="2132856"/>
            <a:ext cx="10816656" cy="3643858"/>
            <a:chOff x="949076" y="1340768"/>
            <a:chExt cx="10816656" cy="36438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1340768"/>
              <a:ext cx="10782300" cy="1628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9076" y="3212976"/>
              <a:ext cx="10763250" cy="1771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6933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700808"/>
            <a:ext cx="107537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40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2025-12-14T04:56:06Z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