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886075"/>
            <a:ext cx="83058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39732"/>
            <a:ext cx="115443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996952"/>
            <a:ext cx="38576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4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22357" y="1619043"/>
            <a:ext cx="10902235" cy="3970197"/>
            <a:chOff x="522357" y="1358829"/>
            <a:chExt cx="10902235" cy="3970197"/>
          </a:xfrm>
        </p:grpSpPr>
        <p:grpSp>
          <p:nvGrpSpPr>
            <p:cNvPr id="5" name="组合 4"/>
            <p:cNvGrpSpPr/>
            <p:nvPr/>
          </p:nvGrpSpPr>
          <p:grpSpPr>
            <a:xfrm>
              <a:off x="604192" y="1358829"/>
              <a:ext cx="10820400" cy="630011"/>
              <a:chOff x="335360" y="1325690"/>
              <a:chExt cx="10820400" cy="63001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412776"/>
                <a:ext cx="6581775" cy="5429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17135" y="1325690"/>
                <a:ext cx="4238625" cy="61912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604192" y="2108583"/>
              <a:ext cx="4034738" cy="647700"/>
              <a:chOff x="604192" y="2108583"/>
              <a:chExt cx="4034738" cy="6477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4192" y="2108583"/>
                <a:ext cx="2238375" cy="6477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29180" y="2118108"/>
                <a:ext cx="1809750" cy="638175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604192" y="2717659"/>
              <a:ext cx="10467975" cy="1085850"/>
              <a:chOff x="604192" y="2717659"/>
              <a:chExt cx="10467975" cy="108585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192" y="2876026"/>
                <a:ext cx="6515100" cy="66675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85967" y="2717659"/>
                <a:ext cx="3886200" cy="1085850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2357" y="3757401"/>
              <a:ext cx="9953625" cy="1571625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604192" y="2988759"/>
            <a:ext cx="10604376" cy="1017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4192" y="4046871"/>
            <a:ext cx="10604376" cy="767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4192" y="4861939"/>
            <a:ext cx="10604376" cy="767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69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2348880"/>
            <a:ext cx="1081613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428999"/>
            <a:ext cx="10816133" cy="2614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92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87488" y="620688"/>
            <a:ext cx="9446571" cy="5830763"/>
            <a:chOff x="1487488" y="620688"/>
            <a:chExt cx="9446571" cy="58307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620688"/>
              <a:ext cx="6886575" cy="4191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3834" y="5013176"/>
              <a:ext cx="9420225" cy="1438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513834" y="1492052"/>
            <a:ext cx="8254574" cy="78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3834" y="2276872"/>
            <a:ext cx="8254574" cy="78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3834" y="3252232"/>
            <a:ext cx="8254574" cy="78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13834" y="4093480"/>
            <a:ext cx="8254574" cy="78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3834" y="4873768"/>
            <a:ext cx="2637950" cy="78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22146" y="4873768"/>
            <a:ext cx="2637950" cy="78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13834" y="5922280"/>
            <a:ext cx="9550718" cy="78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53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9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96752"/>
            <a:ext cx="113728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196365"/>
            <a:ext cx="1512168" cy="63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6568" y="4159533"/>
            <a:ext cx="769632" cy="63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3880" y="6110253"/>
            <a:ext cx="1515304" cy="63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3064" y="6110253"/>
            <a:ext cx="1515304" cy="63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34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412776"/>
            <a:ext cx="114776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6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340768"/>
            <a:ext cx="7048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49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024" y="4005064"/>
            <a:ext cx="11083237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8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2239" y="882352"/>
            <a:ext cx="11020425" cy="571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238" y="3212976"/>
            <a:ext cx="10876409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238" y="5109584"/>
            <a:ext cx="10876409" cy="1487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19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14487"/>
            <a:ext cx="114871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19250"/>
            <a:ext cx="115252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0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48680"/>
            <a:ext cx="94202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3846782"/>
            <a:ext cx="108585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1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56792"/>
            <a:ext cx="108585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00225"/>
            <a:ext cx="107823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4445707"/>
            <a:ext cx="387898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7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84784"/>
            <a:ext cx="108489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864" y="5024698"/>
            <a:ext cx="294186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863" y="5987866"/>
            <a:ext cx="10814623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6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1" y="3276224"/>
            <a:ext cx="10848975" cy="1592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1" y="4997219"/>
            <a:ext cx="10848975" cy="1592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14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62" y="3975001"/>
            <a:ext cx="10013950" cy="822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62" y="5013176"/>
            <a:ext cx="1102206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56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411" y="2276872"/>
            <a:ext cx="10925175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411" y="3140968"/>
            <a:ext cx="10925175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74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43075"/>
            <a:ext cx="105251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94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3015"/>
            <a:ext cx="108394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1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0808"/>
            <a:ext cx="109442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723304"/>
            <a:ext cx="3815928" cy="3505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3560824"/>
            <a:ext cx="7006087" cy="154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089" y="5138112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51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68760"/>
            <a:ext cx="11430000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872" y="3480424"/>
            <a:ext cx="2897793" cy="326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3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79376" y="1052736"/>
            <a:ext cx="10816591" cy="2788744"/>
            <a:chOff x="479376" y="1135636"/>
            <a:chExt cx="10816591" cy="2788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268760"/>
              <a:ext cx="6581775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57342" y="1135636"/>
              <a:ext cx="4238625" cy="10382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551384" y="2228026"/>
              <a:ext cx="10347884" cy="552902"/>
              <a:chOff x="480503" y="2144834"/>
              <a:chExt cx="10347884" cy="55290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80503" y="2173861"/>
                <a:ext cx="6677025" cy="5238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04112" y="2144834"/>
                <a:ext cx="3724275" cy="514350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695400" y="2809955"/>
              <a:ext cx="6525256" cy="1114425"/>
              <a:chOff x="695400" y="2809955"/>
              <a:chExt cx="6525256" cy="1114425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95400" y="2809955"/>
                <a:ext cx="2857500" cy="111442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82106" y="3057604"/>
                <a:ext cx="3638550" cy="619125"/>
              </a:xfrm>
              <a:prstGeom prst="rect">
                <a:avLst/>
              </a:prstGeom>
            </p:spPr>
          </p:pic>
        </p:grpSp>
      </p:grpSp>
      <p:sp>
        <p:nvSpPr>
          <p:cNvPr id="16" name="矩形 15"/>
          <p:cNvSpPr/>
          <p:nvPr/>
        </p:nvSpPr>
        <p:spPr>
          <a:xfrm>
            <a:off x="674088" y="2060848"/>
            <a:ext cx="10894519" cy="1780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3735289"/>
            <a:ext cx="7315200" cy="22383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348" y="5770386"/>
            <a:ext cx="956310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0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8" y="3861047"/>
            <a:ext cx="10884499" cy="2780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0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2924944"/>
            <a:ext cx="275761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8664" y="2924944"/>
            <a:ext cx="8006097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272" y="4466506"/>
            <a:ext cx="1089533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71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2025-12-13T14:53:10Z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