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428875"/>
            <a:ext cx="779145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24000"/>
            <a:ext cx="11382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1162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5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1052736"/>
            <a:ext cx="33909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7" y="4797152"/>
            <a:ext cx="10067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10606781" cy="3397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89040"/>
            <a:ext cx="2880172" cy="28145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05877" y="2908240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67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98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447" y="3140968"/>
            <a:ext cx="7045225" cy="2968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98" y="6173738"/>
            <a:ext cx="9534525" cy="733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81459" y="616618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9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7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2475" y="1340768"/>
            <a:ext cx="10687050" cy="5358207"/>
            <a:chOff x="752475" y="1340768"/>
            <a:chExt cx="10687050" cy="5358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340768"/>
              <a:ext cx="1068705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2132856"/>
              <a:ext cx="7945201" cy="381213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6060800"/>
              <a:ext cx="9534525" cy="638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137395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67011"/>
            <a:ext cx="107727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252936"/>
            <a:ext cx="413385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322" y="2475971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1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1416" y="1376139"/>
            <a:ext cx="10527192" cy="5221213"/>
            <a:chOff x="885825" y="1340768"/>
            <a:chExt cx="10527192" cy="52212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5825" y="1340768"/>
              <a:ext cx="104203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467" y="2132856"/>
              <a:ext cx="10496550" cy="442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579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7727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725" y="958552"/>
            <a:ext cx="104965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86916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0701" y="486916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6686" y="5818284"/>
            <a:ext cx="136903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43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373" y="908720"/>
            <a:ext cx="104394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890" y="3438094"/>
            <a:ext cx="105727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451894"/>
            <a:ext cx="9793088" cy="1201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2649" y="4861495"/>
            <a:ext cx="10567508" cy="1481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14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5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25735"/>
            <a:ext cx="10525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7" y="2144985"/>
            <a:ext cx="79724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487025" cy="5611069"/>
            <a:chOff x="852487" y="1412776"/>
            <a:chExt cx="10487025" cy="5611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2487" y="1412776"/>
              <a:ext cx="104870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2012" y="4004420"/>
              <a:ext cx="10467975" cy="3019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87475" y="101889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360" y="3639890"/>
            <a:ext cx="11250335" cy="130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041776"/>
            <a:ext cx="10477500" cy="1483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62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206" y="260648"/>
            <a:ext cx="809625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771" y="4725144"/>
            <a:ext cx="85820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0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260648"/>
            <a:ext cx="68865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1" y="5877272"/>
            <a:ext cx="102774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1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9193"/>
            <a:ext cx="113728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2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60648"/>
            <a:ext cx="108108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44985"/>
            <a:ext cx="106584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6876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1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5301208"/>
            <a:ext cx="13681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5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556792"/>
            <a:ext cx="7315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