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49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20" autoAdjust="0"/>
    <p:restoredTop sz="94660"/>
  </p:normalViewPr>
  <p:slideViewPr>
    <p:cSldViewPr showGuides="1">
      <p:cViewPr varScale="1">
        <p:scale>
          <a:sx n="79" d="100"/>
          <a:sy n="79" d="100"/>
        </p:scale>
        <p:origin x="108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443162" y="2077219"/>
            <a:ext cx="7305675" cy="2647925"/>
            <a:chOff x="2443162" y="2060848"/>
            <a:chExt cx="7305675" cy="264792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43162" y="2060848"/>
              <a:ext cx="7305675" cy="962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90787" y="3861048"/>
              <a:ext cx="7210425" cy="8477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3" y="1298441"/>
            <a:ext cx="10594206" cy="54029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5440" y="2229248"/>
            <a:ext cx="1403068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58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060848"/>
            <a:ext cx="9639300" cy="2238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089" y="3612314"/>
            <a:ext cx="10822512" cy="71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9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62100"/>
            <a:ext cx="115157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2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764704"/>
            <a:ext cx="9144000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38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56792"/>
            <a:ext cx="10848975" cy="1743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83632" y="2506877"/>
            <a:ext cx="1224136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b="59051"/>
          <a:stretch/>
        </p:blipFill>
        <p:spPr>
          <a:xfrm>
            <a:off x="1131669" y="3501008"/>
            <a:ext cx="10915650" cy="187220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885638" y="4509120"/>
            <a:ext cx="1872208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571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2524"/>
          <a:stretch/>
        </p:blipFill>
        <p:spPr>
          <a:xfrm>
            <a:off x="638175" y="2132856"/>
            <a:ext cx="10915650" cy="2627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90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5669" b="69200"/>
          <a:stretch/>
        </p:blipFill>
        <p:spPr>
          <a:xfrm>
            <a:off x="1127449" y="260648"/>
            <a:ext cx="5904656" cy="7920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33600"/>
          <a:stretch/>
        </p:blipFill>
        <p:spPr>
          <a:xfrm>
            <a:off x="1127448" y="4797152"/>
            <a:ext cx="10868025" cy="17076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1234563"/>
            <a:ext cx="5544616" cy="35058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7447" y="4904477"/>
            <a:ext cx="10868025" cy="16571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729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399" y="1298143"/>
            <a:ext cx="11163225" cy="54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641573"/>
            <a:ext cx="931545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949280"/>
            <a:ext cx="7762875" cy="71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5937088"/>
            <a:ext cx="93610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2816" y="5937088"/>
            <a:ext cx="1487360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595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775"/>
            <a:ext cx="115824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15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80975"/>
            <a:ext cx="9210675" cy="649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54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000250"/>
            <a:ext cx="10868025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2062637"/>
            <a:ext cx="1368152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19640" y="3021336"/>
            <a:ext cx="1368152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06520" y="4021080"/>
            <a:ext cx="1368152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690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72816"/>
            <a:ext cx="108966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468" y="3717032"/>
            <a:ext cx="961198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468" y="5193708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560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556792"/>
            <a:ext cx="11591925" cy="4612357"/>
            <a:chOff x="300037" y="1581150"/>
            <a:chExt cx="11591925" cy="46123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581150"/>
              <a:ext cx="11591925" cy="3695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517232"/>
              <a:ext cx="2266950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65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537" y="638175"/>
            <a:ext cx="66389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96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2025-12-13T14:44:18Z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