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30" r:id="rId8"/>
    <p:sldId id="329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2137" y="2562225"/>
            <a:ext cx="8467725" cy="173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42900" y="1423392"/>
            <a:ext cx="11506200" cy="5173960"/>
            <a:chOff x="342900" y="1412776"/>
            <a:chExt cx="11506200" cy="517396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2900" y="1412776"/>
              <a:ext cx="11506200" cy="11715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94345" y="2852936"/>
              <a:ext cx="9686925" cy="37338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92344" y="3146196"/>
              <a:ext cx="2505844" cy="2371036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0788095" y="2087308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5735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2466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3442312"/>
            <a:ext cx="3224931" cy="3033497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968549" y="4005064"/>
            <a:ext cx="5101595" cy="1154996"/>
            <a:chOff x="968549" y="4077072"/>
            <a:chExt cx="5101595" cy="115499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73877" y="4077072"/>
              <a:ext cx="5095875" cy="4476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68549" y="4803443"/>
              <a:ext cx="2495550" cy="4286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555544" y="4803443"/>
              <a:ext cx="2514600" cy="400050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0788095" y="335699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884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471737"/>
            <a:ext cx="11563350" cy="1914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88095" y="321297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4907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00808"/>
            <a:ext cx="1154430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88095" y="306896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4104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07368"/>
            <a:ext cx="1151572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58517" y="2648487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5888" y="6112353"/>
            <a:ext cx="1942439" cy="52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961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2900" y="1379597"/>
            <a:ext cx="11506200" cy="5297428"/>
            <a:chOff x="342900" y="1379597"/>
            <a:chExt cx="11506200" cy="52974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7187" y="1379597"/>
              <a:ext cx="11477625" cy="2047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2900" y="3429000"/>
              <a:ext cx="11506200" cy="32480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079776" y="2629671"/>
            <a:ext cx="1440160" cy="6553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13426" y="5940031"/>
            <a:ext cx="2622334" cy="6553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0792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79377" y="1018431"/>
            <a:ext cx="10190247" cy="4392488"/>
            <a:chOff x="479376" y="908720"/>
            <a:chExt cx="11490594" cy="49530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253208"/>
              <a:ext cx="6591300" cy="4552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64596" y="908720"/>
              <a:ext cx="4905374" cy="4953000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3683" y="5517232"/>
            <a:ext cx="4676775" cy="11144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1852" y="5498380"/>
            <a:ext cx="4668606" cy="13596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32934" y="1111919"/>
            <a:ext cx="517207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401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176462"/>
            <a:ext cx="11458575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761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844824"/>
            <a:ext cx="8334375" cy="3752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93453" y="1844824"/>
            <a:ext cx="466860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5703" y="2896106"/>
            <a:ext cx="2129937" cy="820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85943" y="2896106"/>
            <a:ext cx="4722225" cy="820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5703" y="3947388"/>
            <a:ext cx="6594433" cy="489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5703" y="4523452"/>
            <a:ext cx="6594433" cy="489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5703" y="5107950"/>
            <a:ext cx="6594433" cy="489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5272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01203" y="1377344"/>
            <a:ext cx="10707365" cy="5316126"/>
            <a:chOff x="357187" y="1340768"/>
            <a:chExt cx="11477625" cy="56985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7187" y="1340768"/>
              <a:ext cx="11477625" cy="44481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5877272"/>
              <a:ext cx="8372475" cy="11620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18244" y="5620873"/>
            <a:ext cx="8318115" cy="400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6176458"/>
            <a:ext cx="8318115" cy="528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318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176462"/>
            <a:ext cx="11449050" cy="2505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56792"/>
            <a:ext cx="1152525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281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628800"/>
            <a:ext cx="1086802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923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060848"/>
            <a:ext cx="1145857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979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988840"/>
            <a:ext cx="1085850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172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8611" y="2205037"/>
            <a:ext cx="9010650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098" y="2749190"/>
            <a:ext cx="7964230" cy="12558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098" y="4030776"/>
            <a:ext cx="9404390" cy="6221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865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844824"/>
            <a:ext cx="774382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7096" y="2446691"/>
            <a:ext cx="8815327" cy="8614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7096" y="3479279"/>
            <a:ext cx="8815327" cy="8614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7097" y="4516245"/>
            <a:ext cx="4422840" cy="4969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01084" y="4516245"/>
            <a:ext cx="2611140" cy="4969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37428" y="5164428"/>
            <a:ext cx="7478851" cy="4969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6255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2266950"/>
            <a:ext cx="10829925" cy="232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250148"/>
            <a:ext cx="4668606" cy="522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1486" y="2852936"/>
            <a:ext cx="10899476" cy="522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1486" y="3417648"/>
            <a:ext cx="10899476" cy="13795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0621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1838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6237" y="3285397"/>
            <a:ext cx="381952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396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61987" y="1700808"/>
            <a:ext cx="10868025" cy="4027884"/>
            <a:chOff x="661987" y="1340768"/>
            <a:chExt cx="10868025" cy="40278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61987" y="1340768"/>
              <a:ext cx="10868025" cy="3314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4797152"/>
              <a:ext cx="2124075" cy="5715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400256" y="1725967"/>
            <a:ext cx="2664296" cy="5393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94202" y="2385615"/>
            <a:ext cx="2108931" cy="5393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981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1599828"/>
            <a:ext cx="9267825" cy="4493468"/>
            <a:chOff x="1127448" y="1268760"/>
            <a:chExt cx="9267825" cy="44934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7448" y="1268760"/>
              <a:ext cx="6524625" cy="3171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4581128"/>
              <a:ext cx="9267825" cy="11811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28066" y="2456892"/>
            <a:ext cx="525596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8066" y="3206800"/>
            <a:ext cx="7272190" cy="8272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8066" y="4121236"/>
            <a:ext cx="5688014" cy="6627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5440" y="4941168"/>
            <a:ext cx="9577064" cy="6627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5440" y="5628717"/>
            <a:ext cx="9577064" cy="6627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140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65870"/>
            <a:ext cx="1154430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88095" y="2780928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88095" y="4609728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068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2476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8237" y="3822604"/>
            <a:ext cx="229552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213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62025" y="1783085"/>
            <a:ext cx="10267950" cy="3291830"/>
            <a:chOff x="962025" y="1556792"/>
            <a:chExt cx="10267950" cy="329183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62025" y="1556792"/>
              <a:ext cx="10267950" cy="5334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9089" y="2276872"/>
              <a:ext cx="8191500" cy="25717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16767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484784"/>
            <a:ext cx="1094422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886" y="2069380"/>
            <a:ext cx="6048177" cy="11435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886" y="3399084"/>
            <a:ext cx="11088738" cy="1974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886" y="5346946"/>
            <a:ext cx="6048177" cy="11435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232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196752"/>
            <a:ext cx="11591925" cy="3209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4601" y="4406677"/>
            <a:ext cx="4842797" cy="2333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492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828800"/>
            <a:ext cx="1097280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218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772816"/>
            <a:ext cx="1081087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749190"/>
            <a:ext cx="10297144" cy="6078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384620"/>
            <a:ext cx="10297144" cy="5525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905480"/>
            <a:ext cx="10297144" cy="5525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477158"/>
            <a:ext cx="10297144" cy="5525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4976419"/>
            <a:ext cx="10297144" cy="5525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400" y="5606864"/>
            <a:ext cx="10297144" cy="5525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844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988840"/>
            <a:ext cx="752475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5476" y="2492896"/>
            <a:ext cx="95070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5476" y="3016944"/>
            <a:ext cx="9507028" cy="1132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5476" y="4169072"/>
            <a:ext cx="95070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120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132856"/>
            <a:ext cx="7572375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636912"/>
            <a:ext cx="7128792" cy="52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160607"/>
            <a:ext cx="7128792" cy="52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843513"/>
            <a:ext cx="8640960" cy="8096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795094"/>
            <a:ext cx="8784976" cy="8096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2419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88095" y="1313053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88095" y="455396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7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971675"/>
            <a:ext cx="1162050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88095" y="357301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607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2828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3429000"/>
            <a:ext cx="3546925" cy="3308821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839416" y="4365104"/>
            <a:ext cx="4552950" cy="1238969"/>
            <a:chOff x="839416" y="4365104"/>
            <a:chExt cx="4552950" cy="123896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9416" y="4365104"/>
              <a:ext cx="4552950" cy="4476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44191" y="5080198"/>
              <a:ext cx="4343400" cy="52387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0788095" y="357301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056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9087" y="1196752"/>
            <a:ext cx="11553825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3813424"/>
            <a:ext cx="2968663" cy="29272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88095" y="321297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747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2060848"/>
            <a:ext cx="10944225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302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348880"/>
            <a:ext cx="11525250" cy="179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88095" y="2956198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764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2025-12-14T01:33:24Z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