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52" r:id="rId27"/>
    <p:sldId id="348" r:id="rId28"/>
    <p:sldId id="349" r:id="rId29"/>
    <p:sldId id="350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3167062"/>
            <a:ext cx="631507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40768"/>
            <a:ext cx="108108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56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238889"/>
            <a:ext cx="113823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5168767"/>
            <a:ext cx="670899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162" y="5168767"/>
            <a:ext cx="670899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3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69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56792"/>
            <a:ext cx="107632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6092" y="2492896"/>
            <a:ext cx="737989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404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12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2000" y="1727770"/>
            <a:ext cx="10668000" cy="4005486"/>
            <a:chOff x="762000" y="1462261"/>
            <a:chExt cx="10668000" cy="40054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2000" y="1462261"/>
              <a:ext cx="10668000" cy="56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8750" y="2276872"/>
              <a:ext cx="9334500" cy="3190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72464" y="1694262"/>
            <a:ext cx="737989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23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84784"/>
            <a:ext cx="107918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55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316246"/>
            <a:ext cx="727280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42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2195512"/>
            <a:ext cx="100869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52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48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268760"/>
            <a:ext cx="107156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9633" y="2924944"/>
            <a:ext cx="9352731" cy="3683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53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268760"/>
            <a:ext cx="107632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193289"/>
            <a:ext cx="151216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2193289"/>
            <a:ext cx="151216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75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4850" y="3230942"/>
            <a:ext cx="11007774" cy="630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4850" y="4149080"/>
            <a:ext cx="11007774" cy="630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4850" y="5071316"/>
            <a:ext cx="11007774" cy="1786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6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988840"/>
            <a:ext cx="106680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19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57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628800"/>
            <a:ext cx="104775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09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1376"/>
          <a:stretch/>
        </p:blipFill>
        <p:spPr>
          <a:xfrm>
            <a:off x="3359696" y="1556792"/>
            <a:ext cx="5089971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95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743075"/>
            <a:ext cx="104298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648487"/>
            <a:ext cx="737989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0668" y="3669619"/>
            <a:ext cx="811788" cy="1259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42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916832"/>
            <a:ext cx="104298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07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083745" y="1268760"/>
            <a:ext cx="10300690" cy="5111184"/>
            <a:chOff x="1083745" y="1268760"/>
            <a:chExt cx="10300690" cy="5111184"/>
          </a:xfrm>
        </p:grpSpPr>
        <p:grpSp>
          <p:nvGrpSpPr>
            <p:cNvPr id="9" name="组合 8"/>
            <p:cNvGrpSpPr/>
            <p:nvPr/>
          </p:nvGrpSpPr>
          <p:grpSpPr>
            <a:xfrm>
              <a:off x="1083745" y="1268760"/>
              <a:ext cx="6800850" cy="2822411"/>
              <a:chOff x="1083745" y="1556792"/>
              <a:chExt cx="6800850" cy="2822411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127448" y="1556792"/>
                <a:ext cx="6004672" cy="1019175"/>
                <a:chOff x="1127448" y="1556792"/>
                <a:chExt cx="6004672" cy="1019175"/>
              </a:xfrm>
            </p:grpSpPr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127448" y="1556792"/>
                  <a:ext cx="5191125" cy="1019175"/>
                </a:xfrm>
                <a:prstGeom prst="rect">
                  <a:avLst/>
                </a:prstGeom>
              </p:spPr>
            </p:pic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274870" y="1788104"/>
                  <a:ext cx="857250" cy="533400"/>
                </a:xfrm>
                <a:prstGeom prst="rect">
                  <a:avLst/>
                </a:prstGeom>
              </p:spPr>
            </p:pic>
          </p:grp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83745" y="2575967"/>
                <a:ext cx="5191125" cy="61912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21845" y="3340978"/>
                <a:ext cx="5153025" cy="103822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274870" y="3556013"/>
                <a:ext cx="1609725" cy="495300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54585" y="4141569"/>
              <a:ext cx="10229850" cy="2238375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121845" y="2268967"/>
            <a:ext cx="9006603" cy="671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21845" y="3004387"/>
            <a:ext cx="9006603" cy="1086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1845" y="4164594"/>
            <a:ext cx="9006603" cy="1086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21845" y="5293161"/>
            <a:ext cx="10590779" cy="1086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637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84784"/>
            <a:ext cx="107537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9043" y="4862614"/>
            <a:ext cx="670899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98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166937"/>
            <a:ext cx="113252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98518"/>
            <a:ext cx="670899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96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328612"/>
            <a:ext cx="9315450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52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844824"/>
            <a:ext cx="102774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5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71464" y="476672"/>
            <a:ext cx="10458573" cy="6256058"/>
            <a:chOff x="1271464" y="476672"/>
            <a:chExt cx="10458573" cy="62560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476672"/>
              <a:ext cx="10458573" cy="313845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60096" y="2780928"/>
              <a:ext cx="3385996" cy="3951802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1818291" y="3933056"/>
              <a:ext cx="4448126" cy="1500584"/>
              <a:chOff x="1818291" y="3933056"/>
              <a:chExt cx="4448126" cy="1500584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18291" y="3933056"/>
                <a:ext cx="4295775" cy="5429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846817" y="4909765"/>
                <a:ext cx="4419600" cy="523875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10632504" y="2960510"/>
            <a:ext cx="670899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42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373216"/>
            <a:ext cx="670899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17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1347787"/>
            <a:ext cx="64579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75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2025-12-14T03:15:02Z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