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3095625"/>
            <a:ext cx="70294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332656"/>
            <a:ext cx="7000875" cy="4124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4581128"/>
            <a:ext cx="10668000" cy="1809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68208" y="4612511"/>
            <a:ext cx="129614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33625" y="5584785"/>
            <a:ext cx="129614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824" y="5584785"/>
            <a:ext cx="129614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1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119312"/>
            <a:ext cx="107918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82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12776"/>
            <a:ext cx="108299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231926"/>
            <a:ext cx="68294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77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362200"/>
            <a:ext cx="1065847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72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979332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81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0525" y="1268760"/>
            <a:ext cx="11410950" cy="5589240"/>
            <a:chOff x="390525" y="1268760"/>
            <a:chExt cx="11410950" cy="55892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268760"/>
              <a:ext cx="11410950" cy="4629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6143625"/>
              <a:ext cx="8505825" cy="7143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464152" y="6132050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1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0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24012"/>
            <a:ext cx="108680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93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1123950"/>
            <a:ext cx="78771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75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143000"/>
            <a:ext cx="84582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5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64146" y="581398"/>
            <a:ext cx="10592494" cy="5799930"/>
            <a:chOff x="400050" y="692696"/>
            <a:chExt cx="11391900" cy="62376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692696"/>
              <a:ext cx="11391900" cy="4257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215842"/>
              <a:ext cx="10744200" cy="1714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078460" y="5618959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628800"/>
            <a:ext cx="107442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2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72816"/>
            <a:ext cx="108775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224" y="3573015"/>
            <a:ext cx="11055399" cy="2228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29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556792"/>
            <a:ext cx="98202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3046" y="2492896"/>
            <a:ext cx="957347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3046" y="3453594"/>
            <a:ext cx="9573474" cy="11995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3046" y="4854131"/>
            <a:ext cx="957347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3046" y="5826404"/>
            <a:ext cx="1000552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21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64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340768"/>
            <a:ext cx="10629900" cy="167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87" y="3140968"/>
            <a:ext cx="104870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30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700808"/>
            <a:ext cx="105632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82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700808"/>
            <a:ext cx="100393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2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61085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7260" y="1830691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7766" y="1830691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3979" y="2779815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8510" y="5699412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82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9893"/>
            <a:ext cx="105251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815802"/>
            <a:ext cx="9582150" cy="7239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381375" y="2539702"/>
            <a:ext cx="6243017" cy="4057650"/>
            <a:chOff x="3381375" y="2399809"/>
            <a:chExt cx="6243017" cy="405765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81375" y="2399809"/>
              <a:ext cx="5429250" cy="405765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8256240" y="3429000"/>
              <a:ext cx="1368152" cy="1728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7270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400300"/>
            <a:ext cx="1050607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03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96952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257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15036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19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808"/>
            <a:ext cx="112776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924944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63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66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024062"/>
            <a:ext cx="108299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039789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24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1012" y="1619250"/>
            <a:ext cx="11229975" cy="4589115"/>
            <a:chOff x="481012" y="1619250"/>
            <a:chExt cx="11229975" cy="45891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1012" y="1619250"/>
              <a:ext cx="11229975" cy="3619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589240"/>
              <a:ext cx="5410200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64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142" y="228215"/>
            <a:ext cx="9959958" cy="640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9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2025-12-14T07:52:07Z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